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6"/>
  </p:notesMasterIdLst>
  <p:handoutMasterIdLst>
    <p:handoutMasterId r:id="rId36"/>
  </p:handoutMasterIdLst>
  <p:sldIdLst>
    <p:sldId id="257" r:id="rId5"/>
    <p:sldId id="279" r:id="rId7"/>
    <p:sldId id="280" r:id="rId8"/>
    <p:sldId id="281" r:id="rId9"/>
    <p:sldId id="286" r:id="rId10"/>
    <p:sldId id="290" r:id="rId11"/>
    <p:sldId id="291" r:id="rId12"/>
    <p:sldId id="282" r:id="rId13"/>
    <p:sldId id="287" r:id="rId14"/>
    <p:sldId id="283" r:id="rId15"/>
    <p:sldId id="288" r:id="rId16"/>
    <p:sldId id="336" r:id="rId17"/>
    <p:sldId id="338" r:id="rId18"/>
    <p:sldId id="294" r:id="rId19"/>
    <p:sldId id="295" r:id="rId20"/>
    <p:sldId id="296" r:id="rId21"/>
    <p:sldId id="278" r:id="rId22"/>
    <p:sldId id="259" r:id="rId23"/>
    <p:sldId id="260" r:id="rId24"/>
    <p:sldId id="324" r:id="rId25"/>
    <p:sldId id="313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77" r:id="rId35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78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78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000DF1C-5F73-4AE6-BB64-92D3BE45C1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0DF1C-5F73-4AE6-BB64-92D3BE45C1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8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86A0B35-9511-489C-A5CA-30B1B2BF3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0DF1C-5F73-4AE6-BB64-92D3BE45C1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8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86A0B35-9511-489C-A5CA-30B1B2BF3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/>
      <p:sp>
        <p:nvSpPr>
          <p:cNvPr id="1048699" name="幻灯片图像占位符 1"/>
          <p:cNvSpPr/>
          <p:nvPr>
            <p:ph type="sldImg" idx="2"/>
          </p:nvPr>
        </p:nvSpPr>
        <p:spPr/>
      </p:sp>
      <p:sp>
        <p:nvSpPr>
          <p:cNvPr id="1048700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矩形 6"/>
          <p:cNvSpPr/>
          <p:nvPr/>
        </p:nvSpPr>
        <p:spPr>
          <a:xfrm>
            <a:off x="0" y="3397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chemeClr val="accent4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3" name="任意多边形 27"/>
          <p:cNvSpPr/>
          <p:nvPr/>
        </p:nvSpPr>
        <p:spPr>
          <a:xfrm rot="10800000">
            <a:off x="0" y="0"/>
            <a:ext cx="2408347" cy="2161311"/>
          </a:xfrm>
          <a:custGeom>
            <a:avLst/>
            <a:gdLst>
              <a:gd name="connsiteX0" fmla="*/ 2408347 w 2408347"/>
              <a:gd name="connsiteY0" fmla="*/ 2161311 h 2161311"/>
              <a:gd name="connsiteX1" fmla="*/ 0 w 2408347"/>
              <a:gd name="connsiteY1" fmla="*/ 2161311 h 2161311"/>
              <a:gd name="connsiteX2" fmla="*/ 1678459 w 2408347"/>
              <a:gd name="connsiteY2" fmla="*/ 0 h 2161311"/>
              <a:gd name="connsiteX3" fmla="*/ 2408347 w 2408347"/>
              <a:gd name="connsiteY3" fmla="*/ 939860 h 216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347" h="2161311">
                <a:moveTo>
                  <a:pt x="2408347" y="2161311"/>
                </a:moveTo>
                <a:lnTo>
                  <a:pt x="0" y="2161311"/>
                </a:lnTo>
                <a:lnTo>
                  <a:pt x="1678459" y="0"/>
                </a:lnTo>
                <a:lnTo>
                  <a:pt x="2408347" y="93986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6" name="直接连接符 11"/>
          <p:cNvCxnSpPr/>
          <p:nvPr/>
        </p:nvCxnSpPr>
        <p:spPr>
          <a:xfrm flipV="1">
            <a:off x="729889" y="5502"/>
            <a:ext cx="1674186" cy="215581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4" name="任意多边形 19"/>
          <p:cNvSpPr/>
          <p:nvPr/>
        </p:nvSpPr>
        <p:spPr>
          <a:xfrm rot="10800000">
            <a:off x="839750" y="0"/>
            <a:ext cx="2154054" cy="1386861"/>
          </a:xfrm>
          <a:custGeom>
            <a:avLst/>
            <a:gdLst>
              <a:gd name="connsiteX0" fmla="*/ 2154054 w 2154054"/>
              <a:gd name="connsiteY0" fmla="*/ 1386861 h 1386861"/>
              <a:gd name="connsiteX1" fmla="*/ 0 w 2154054"/>
              <a:gd name="connsiteY1" fmla="*/ 1386861 h 1386861"/>
              <a:gd name="connsiteX2" fmla="*/ 1077027 w 2154054"/>
              <a:gd name="connsiteY2" fmla="*/ 0 h 1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4054" h="1386861">
                <a:moveTo>
                  <a:pt x="2154054" y="1386861"/>
                </a:moveTo>
                <a:lnTo>
                  <a:pt x="0" y="1386861"/>
                </a:lnTo>
                <a:lnTo>
                  <a:pt x="1077027" y="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7" name="直接连接符 13"/>
          <p:cNvCxnSpPr>
            <a:endCxn id="1048634" idx="1"/>
          </p:cNvCxnSpPr>
          <p:nvPr/>
        </p:nvCxnSpPr>
        <p:spPr>
          <a:xfrm flipV="1">
            <a:off x="1916778" y="0"/>
            <a:ext cx="1077026" cy="13868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任意多边形 29"/>
          <p:cNvSpPr/>
          <p:nvPr/>
        </p:nvSpPr>
        <p:spPr>
          <a:xfrm>
            <a:off x="9635389" y="4356397"/>
            <a:ext cx="2589535" cy="2495733"/>
          </a:xfrm>
          <a:custGeom>
            <a:avLst/>
            <a:gdLst>
              <a:gd name="connsiteX0" fmla="*/ 1938169 w 2589535"/>
              <a:gd name="connsiteY0" fmla="*/ 0 h 2495733"/>
              <a:gd name="connsiteX1" fmla="*/ 2589535 w 2589535"/>
              <a:gd name="connsiteY1" fmla="*/ 838749 h 2495733"/>
              <a:gd name="connsiteX2" fmla="*/ 2589535 w 2589535"/>
              <a:gd name="connsiteY2" fmla="*/ 2495733 h 2495733"/>
              <a:gd name="connsiteX3" fmla="*/ 0 w 2589535"/>
              <a:gd name="connsiteY3" fmla="*/ 2495733 h 249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535" h="2495733">
                <a:moveTo>
                  <a:pt x="1938169" y="0"/>
                </a:moveTo>
                <a:lnTo>
                  <a:pt x="2589535" y="838749"/>
                </a:lnTo>
                <a:lnTo>
                  <a:pt x="2589535" y="2495733"/>
                </a:lnTo>
                <a:lnTo>
                  <a:pt x="0" y="2495733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8" name="直接连接符 15"/>
          <p:cNvCxnSpPr/>
          <p:nvPr/>
        </p:nvCxnSpPr>
        <p:spPr>
          <a:xfrm rot="10800000" flipV="1">
            <a:off x="9635389" y="4356397"/>
            <a:ext cx="1938169" cy="249573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任意多边形 31"/>
          <p:cNvSpPr/>
          <p:nvPr/>
        </p:nvSpPr>
        <p:spPr>
          <a:xfrm>
            <a:off x="8977211" y="5217523"/>
            <a:ext cx="2553241" cy="1643874"/>
          </a:xfrm>
          <a:custGeom>
            <a:avLst/>
            <a:gdLst>
              <a:gd name="connsiteX0" fmla="*/ 1276621 w 2553241"/>
              <a:gd name="connsiteY0" fmla="*/ 0 h 1643874"/>
              <a:gd name="connsiteX1" fmla="*/ 2553241 w 2553241"/>
              <a:gd name="connsiteY1" fmla="*/ 1643874 h 1643874"/>
              <a:gd name="connsiteX2" fmla="*/ 0 w 2553241"/>
              <a:gd name="connsiteY2" fmla="*/ 1643874 h 164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241" h="1643874">
                <a:moveTo>
                  <a:pt x="1276621" y="0"/>
                </a:moveTo>
                <a:lnTo>
                  <a:pt x="2553241" y="1643874"/>
                </a:lnTo>
                <a:lnTo>
                  <a:pt x="0" y="1643874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9" name="直接连接符 17"/>
          <p:cNvCxnSpPr/>
          <p:nvPr/>
        </p:nvCxnSpPr>
        <p:spPr>
          <a:xfrm flipH="1">
            <a:off x="8977211" y="5217523"/>
            <a:ext cx="1276622" cy="164387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菱形 7"/>
          <p:cNvSpPr/>
          <p:nvPr/>
        </p:nvSpPr>
        <p:spPr>
          <a:xfrm rot="5400000">
            <a:off x="4085114" y="832854"/>
            <a:ext cx="4013857" cy="4013857"/>
          </a:xfrm>
          <a:prstGeom prst="diamond">
            <a:avLst/>
          </a:prstGeom>
          <a:solidFill>
            <a:schemeClr val="accent5">
              <a:lumMod val="50000"/>
              <a:alpha val="56000"/>
            </a:schemeClr>
          </a:solidFill>
          <a:ln>
            <a:solidFill>
              <a:schemeClr val="tx1">
                <a:lumMod val="95000"/>
                <a:lumOff val="5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48638" name="标题 1"/>
          <p:cNvSpPr>
            <a:spLocks noGrp="1"/>
          </p:cNvSpPr>
          <p:nvPr>
            <p:ph type="ctrTitle" hasCustomPrompt="1"/>
          </p:nvPr>
        </p:nvSpPr>
        <p:spPr>
          <a:xfrm>
            <a:off x="3150502" y="2163600"/>
            <a:ext cx="5890996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3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50502" y="3031199"/>
            <a:ext cx="5890996" cy="46201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04864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1048643" name="矩形 8"/>
          <p:cNvSpPr/>
          <p:nvPr/>
        </p:nvSpPr>
        <p:spPr>
          <a:xfrm rot="8100000">
            <a:off x="5851722" y="4261391"/>
            <a:ext cx="1446994" cy="806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44" name="矩形 9"/>
          <p:cNvSpPr/>
          <p:nvPr/>
        </p:nvSpPr>
        <p:spPr>
          <a:xfrm rot="8100000">
            <a:off x="4879955" y="1328724"/>
            <a:ext cx="1446994" cy="806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45" name="矩形 33"/>
          <p:cNvSpPr/>
          <p:nvPr/>
        </p:nvSpPr>
        <p:spPr>
          <a:xfrm flipH="1">
            <a:off x="5270217" y="5229620"/>
            <a:ext cx="45719" cy="266516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矩形 5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2" name="矩形 7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1048756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71500"/>
            <a:ext cx="10515600" cy="546735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1"/>
        </a:solidFill>
        <a:effectLst/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9"/>
          <p:cNvPicPr>
            <a:picLocks noChangeAspect="1"/>
          </p:cNvPicPr>
          <p:nvPr/>
        </p:nvPicPr>
        <p:blipFill rotWithShape="1">
          <a:blip r:embed="rId2"/>
          <a:srcRect l="20040" t="6749" r="27703" b="494"/>
          <a:stretch>
            <a:fillRect/>
          </a:stretch>
        </p:blipFill>
        <p:spPr>
          <a:xfrm>
            <a:off x="0" y="2563"/>
            <a:ext cx="5809673" cy="6855437"/>
          </a:xfrm>
          <a:custGeom>
            <a:avLst/>
            <a:gdLst>
              <a:gd name="connsiteX0" fmla="*/ 0 w 7676709"/>
              <a:gd name="connsiteY0" fmla="*/ 0 h 6855437"/>
              <a:gd name="connsiteX1" fmla="*/ 7676709 w 7676709"/>
              <a:gd name="connsiteY1" fmla="*/ 0 h 6855437"/>
              <a:gd name="connsiteX2" fmla="*/ 7676709 w 7676709"/>
              <a:gd name="connsiteY2" fmla="*/ 6855437 h 6855437"/>
              <a:gd name="connsiteX3" fmla="*/ 0 w 7676709"/>
              <a:gd name="connsiteY3" fmla="*/ 6855437 h 68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6709" h="6855437">
                <a:moveTo>
                  <a:pt x="0" y="0"/>
                </a:moveTo>
                <a:lnTo>
                  <a:pt x="7676709" y="0"/>
                </a:lnTo>
                <a:lnTo>
                  <a:pt x="7676709" y="6855437"/>
                </a:lnTo>
                <a:lnTo>
                  <a:pt x="0" y="6855437"/>
                </a:lnTo>
                <a:close/>
              </a:path>
            </a:pathLst>
          </a:custGeom>
          <a:noFill/>
          <a:ln w="9525">
            <a:noFill/>
          </a:ln>
        </p:spPr>
      </p:pic>
      <p:sp>
        <p:nvSpPr>
          <p:cNvPr id="1048734" name="标题 1"/>
          <p:cNvSpPr>
            <a:spLocks noGrp="1"/>
          </p:cNvSpPr>
          <p:nvPr>
            <p:ph type="ctrTitle" hasCustomPrompt="1"/>
          </p:nvPr>
        </p:nvSpPr>
        <p:spPr>
          <a:xfrm>
            <a:off x="5809673" y="2535827"/>
            <a:ext cx="5544127" cy="837818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3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09673" y="3445200"/>
            <a:ext cx="5544127" cy="52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87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AD2B042-C45D-4292-AD9E-7A0F301B3F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004A2B-5593-4AAA-928C-637F2500F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7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7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AD2B042-C45D-4292-AD9E-7A0F301B3F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004A2B-5593-4AAA-928C-637F2500F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1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1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27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28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3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3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1"/>
        </a:solid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6"/>
          <p:cNvPicPr>
            <a:picLocks noChangeAspect="1"/>
          </p:cNvPicPr>
          <p:nvPr/>
        </p:nvPicPr>
        <p:blipFill rotWithShape="1">
          <a:blip r:embed="rId2"/>
          <a:srcRect l="29588" t="6749" r="19034" b="494"/>
          <a:stretch>
            <a:fillRect/>
          </a:stretch>
        </p:blipFill>
        <p:spPr>
          <a:xfrm>
            <a:off x="6479999" y="0"/>
            <a:ext cx="5712001" cy="6855437"/>
          </a:xfrm>
          <a:custGeom>
            <a:avLst/>
            <a:gdLst>
              <a:gd name="connsiteX0" fmla="*/ 0 w 7676709"/>
              <a:gd name="connsiteY0" fmla="*/ 0 h 6855437"/>
              <a:gd name="connsiteX1" fmla="*/ 7676709 w 7676709"/>
              <a:gd name="connsiteY1" fmla="*/ 0 h 6855437"/>
              <a:gd name="connsiteX2" fmla="*/ 7676709 w 7676709"/>
              <a:gd name="connsiteY2" fmla="*/ 6855437 h 6855437"/>
              <a:gd name="connsiteX3" fmla="*/ 0 w 7676709"/>
              <a:gd name="connsiteY3" fmla="*/ 6855437 h 68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6709" h="6855437">
                <a:moveTo>
                  <a:pt x="0" y="0"/>
                </a:moveTo>
                <a:lnTo>
                  <a:pt x="7676709" y="0"/>
                </a:lnTo>
                <a:lnTo>
                  <a:pt x="7676709" y="6855437"/>
                </a:lnTo>
                <a:lnTo>
                  <a:pt x="0" y="6855437"/>
                </a:lnTo>
                <a:close/>
              </a:path>
            </a:pathLst>
          </a:custGeom>
          <a:noFill/>
          <a:ln w="9525">
            <a:noFill/>
          </a:ln>
        </p:spPr>
      </p:pic>
      <p:sp>
        <p:nvSpPr>
          <p:cNvPr id="104872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931293"/>
            <a:ext cx="5641800" cy="91636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2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AD2B042-C45D-4292-AD9E-7A0F301B3F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004A2B-5593-4AAA-928C-637F2500F237}" type="slidenum">
              <a:rPr lang="zh-CN" altLang="en-US" smtClean="0"/>
            </a:fld>
            <a:endParaRPr lang="zh-CN" altLang="en-US"/>
          </a:p>
        </p:txBody>
      </p:sp>
      <p:sp>
        <p:nvSpPr>
          <p:cNvPr id="1048725" name="内容占位符 8"/>
          <p:cNvSpPr>
            <a:spLocks noGrp="1"/>
          </p:cNvSpPr>
          <p:nvPr>
            <p:ph sz="quarter" idx="13"/>
          </p:nvPr>
        </p:nvSpPr>
        <p:spPr>
          <a:xfrm>
            <a:off x="838200" y="3922992"/>
            <a:ext cx="5641800" cy="685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AD2B042-C45D-4292-AD9E-7A0F301B3F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004A2B-5593-4AAA-928C-637F2500F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07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104870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7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4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矩形 6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63" name="矩形 7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64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65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45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397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chemeClr val="accent4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0800000">
            <a:off x="0" y="0"/>
            <a:ext cx="2408347" cy="2161311"/>
          </a:xfrm>
          <a:custGeom>
            <a:avLst/>
            <a:gdLst>
              <a:gd name="connsiteX0" fmla="*/ 2408347 w 2408347"/>
              <a:gd name="connsiteY0" fmla="*/ 2161311 h 2161311"/>
              <a:gd name="connsiteX1" fmla="*/ 0 w 2408347"/>
              <a:gd name="connsiteY1" fmla="*/ 2161311 h 2161311"/>
              <a:gd name="connsiteX2" fmla="*/ 1678459 w 2408347"/>
              <a:gd name="connsiteY2" fmla="*/ 0 h 2161311"/>
              <a:gd name="connsiteX3" fmla="*/ 2408347 w 2408347"/>
              <a:gd name="connsiteY3" fmla="*/ 939860 h 216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347" h="2161311">
                <a:moveTo>
                  <a:pt x="2408347" y="2161311"/>
                </a:moveTo>
                <a:lnTo>
                  <a:pt x="0" y="2161311"/>
                </a:lnTo>
                <a:lnTo>
                  <a:pt x="1678459" y="0"/>
                </a:lnTo>
                <a:lnTo>
                  <a:pt x="2408347" y="93986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729889" y="5502"/>
            <a:ext cx="1674186" cy="215581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/>
        </p:nvSpPr>
        <p:spPr>
          <a:xfrm rot="10800000">
            <a:off x="839750" y="0"/>
            <a:ext cx="2154054" cy="1386861"/>
          </a:xfrm>
          <a:custGeom>
            <a:avLst/>
            <a:gdLst>
              <a:gd name="connsiteX0" fmla="*/ 2154054 w 2154054"/>
              <a:gd name="connsiteY0" fmla="*/ 1386861 h 1386861"/>
              <a:gd name="connsiteX1" fmla="*/ 0 w 2154054"/>
              <a:gd name="connsiteY1" fmla="*/ 1386861 h 1386861"/>
              <a:gd name="connsiteX2" fmla="*/ 1077027 w 2154054"/>
              <a:gd name="connsiteY2" fmla="*/ 0 h 1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4054" h="1386861">
                <a:moveTo>
                  <a:pt x="2154054" y="1386861"/>
                </a:moveTo>
                <a:lnTo>
                  <a:pt x="0" y="1386861"/>
                </a:lnTo>
                <a:lnTo>
                  <a:pt x="1077027" y="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20" idx="1"/>
          </p:cNvCxnSpPr>
          <p:nvPr/>
        </p:nvCxnSpPr>
        <p:spPr>
          <a:xfrm flipV="1">
            <a:off x="1916778" y="0"/>
            <a:ext cx="1077026" cy="13868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9635389" y="4356397"/>
            <a:ext cx="2589535" cy="2495733"/>
          </a:xfrm>
          <a:custGeom>
            <a:avLst/>
            <a:gdLst>
              <a:gd name="connsiteX0" fmla="*/ 1938169 w 2589535"/>
              <a:gd name="connsiteY0" fmla="*/ 0 h 2495733"/>
              <a:gd name="connsiteX1" fmla="*/ 2589535 w 2589535"/>
              <a:gd name="connsiteY1" fmla="*/ 838749 h 2495733"/>
              <a:gd name="connsiteX2" fmla="*/ 2589535 w 2589535"/>
              <a:gd name="connsiteY2" fmla="*/ 2495733 h 2495733"/>
              <a:gd name="connsiteX3" fmla="*/ 0 w 2589535"/>
              <a:gd name="connsiteY3" fmla="*/ 2495733 h 249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535" h="2495733">
                <a:moveTo>
                  <a:pt x="1938169" y="0"/>
                </a:moveTo>
                <a:lnTo>
                  <a:pt x="2589535" y="838749"/>
                </a:lnTo>
                <a:lnTo>
                  <a:pt x="2589535" y="2495733"/>
                </a:lnTo>
                <a:lnTo>
                  <a:pt x="0" y="2495733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0800000" flipV="1">
            <a:off x="9635389" y="4356397"/>
            <a:ext cx="1938169" cy="249573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 31"/>
          <p:cNvSpPr/>
          <p:nvPr/>
        </p:nvSpPr>
        <p:spPr>
          <a:xfrm>
            <a:off x="8977211" y="5217523"/>
            <a:ext cx="2553241" cy="1643874"/>
          </a:xfrm>
          <a:custGeom>
            <a:avLst/>
            <a:gdLst>
              <a:gd name="connsiteX0" fmla="*/ 1276621 w 2553241"/>
              <a:gd name="connsiteY0" fmla="*/ 0 h 1643874"/>
              <a:gd name="connsiteX1" fmla="*/ 2553241 w 2553241"/>
              <a:gd name="connsiteY1" fmla="*/ 1643874 h 1643874"/>
              <a:gd name="connsiteX2" fmla="*/ 0 w 2553241"/>
              <a:gd name="connsiteY2" fmla="*/ 1643874 h 164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241" h="1643874">
                <a:moveTo>
                  <a:pt x="1276621" y="0"/>
                </a:moveTo>
                <a:lnTo>
                  <a:pt x="2553241" y="1643874"/>
                </a:lnTo>
                <a:lnTo>
                  <a:pt x="0" y="1643874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977211" y="5217523"/>
            <a:ext cx="1276622" cy="164387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 rot="5400000">
            <a:off x="4085114" y="832854"/>
            <a:ext cx="4013857" cy="4013857"/>
          </a:xfrm>
          <a:prstGeom prst="diamond">
            <a:avLst/>
          </a:prstGeom>
          <a:solidFill>
            <a:schemeClr val="accent5">
              <a:lumMod val="50000"/>
              <a:alpha val="56000"/>
            </a:schemeClr>
          </a:solidFill>
          <a:ln>
            <a:solidFill>
              <a:schemeClr val="tx1">
                <a:lumMod val="95000"/>
                <a:lumOff val="5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150502" y="2163600"/>
            <a:ext cx="5890996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50502" y="3031199"/>
            <a:ext cx="5890996" cy="46201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8100000">
            <a:off x="5851722" y="4261391"/>
            <a:ext cx="1446994" cy="806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8100000">
            <a:off x="4879955" y="1328724"/>
            <a:ext cx="1446994" cy="806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5270217" y="5229620"/>
            <a:ext cx="45719" cy="266516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397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72221">
            <a:off x="-87381" y="-112055"/>
            <a:ext cx="5449751" cy="5047064"/>
          </a:xfrm>
          <a:custGeom>
            <a:avLst/>
            <a:gdLst>
              <a:gd name="connsiteX0" fmla="*/ 0 w 5480413"/>
              <a:gd name="connsiteY0" fmla="*/ 274782 h 5086550"/>
              <a:gd name="connsiteX1" fmla="*/ 5480413 w 5480413"/>
              <a:gd name="connsiteY1" fmla="*/ 0 h 5086550"/>
              <a:gd name="connsiteX2" fmla="*/ 3257522 w 5480413"/>
              <a:gd name="connsiteY2" fmla="*/ 3179064 h 5086550"/>
              <a:gd name="connsiteX3" fmla="*/ 2544745 w 5480413"/>
              <a:gd name="connsiteY3" fmla="*/ 2350474 h 5086550"/>
              <a:gd name="connsiteX4" fmla="*/ 631604 w 5480413"/>
              <a:gd name="connsiteY4" fmla="*/ 5086550 h 5086550"/>
              <a:gd name="connsiteX5" fmla="*/ 217097 w 5480413"/>
              <a:gd name="connsiteY5" fmla="*/ 4604693 h 508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413" h="5086550">
                <a:moveTo>
                  <a:pt x="0" y="274782"/>
                </a:moveTo>
                <a:lnTo>
                  <a:pt x="5480413" y="0"/>
                </a:lnTo>
                <a:lnTo>
                  <a:pt x="3257522" y="3179064"/>
                </a:lnTo>
                <a:lnTo>
                  <a:pt x="2544745" y="2350474"/>
                </a:lnTo>
                <a:lnTo>
                  <a:pt x="631604" y="5086550"/>
                </a:lnTo>
                <a:lnTo>
                  <a:pt x="217097" y="4604693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 7"/>
          <p:cNvSpPr/>
          <p:nvPr/>
        </p:nvSpPr>
        <p:spPr>
          <a:xfrm rot="185220" flipH="1" flipV="1">
            <a:off x="7094464" y="2164330"/>
            <a:ext cx="5213998" cy="4817885"/>
          </a:xfrm>
          <a:custGeom>
            <a:avLst/>
            <a:gdLst>
              <a:gd name="connsiteX0" fmla="*/ 542234 w 5216961"/>
              <a:gd name="connsiteY0" fmla="*/ 4837588 h 4837588"/>
              <a:gd name="connsiteX1" fmla="*/ 225887 w 5216961"/>
              <a:gd name="connsiteY1" fmla="*/ 4469841 h 4837588"/>
              <a:gd name="connsiteX2" fmla="*/ 0 w 5216961"/>
              <a:gd name="connsiteY2" fmla="*/ 281354 h 4837588"/>
              <a:gd name="connsiteX3" fmla="*/ 5216961 w 5216961"/>
              <a:gd name="connsiteY3" fmla="*/ 0 h 4837588"/>
              <a:gd name="connsiteX4" fmla="*/ 3168152 w 5216961"/>
              <a:gd name="connsiteY4" fmla="*/ 2930102 h 4837588"/>
              <a:gd name="connsiteX5" fmla="*/ 2455375 w 5216961"/>
              <a:gd name="connsiteY5" fmla="*/ 2101512 h 48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6961" h="4837588">
                <a:moveTo>
                  <a:pt x="542234" y="4837588"/>
                </a:moveTo>
                <a:lnTo>
                  <a:pt x="225887" y="4469841"/>
                </a:lnTo>
                <a:lnTo>
                  <a:pt x="0" y="281354"/>
                </a:lnTo>
                <a:lnTo>
                  <a:pt x="5216961" y="0"/>
                </a:lnTo>
                <a:lnTo>
                  <a:pt x="3168152" y="2930102"/>
                </a:lnTo>
                <a:lnTo>
                  <a:pt x="2455375" y="2101512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68000" y="3776133"/>
            <a:ext cx="4060800" cy="104426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068000" y="4874400"/>
            <a:ext cx="4060800" cy="5485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17259" y="1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40000" y="1677600"/>
            <a:ext cx="5713200" cy="1029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0" y="4418574"/>
            <a:ext cx="3163335" cy="2439426"/>
          </a:xfrm>
          <a:custGeom>
            <a:avLst/>
            <a:gdLst>
              <a:gd name="connsiteX0" fmla="*/ 1268895 w 3163335"/>
              <a:gd name="connsiteY0" fmla="*/ 0 h 2439426"/>
              <a:gd name="connsiteX1" fmla="*/ 3163335 w 3163335"/>
              <a:gd name="connsiteY1" fmla="*/ 2439426 h 2439426"/>
              <a:gd name="connsiteX2" fmla="*/ 0 w 3163335"/>
              <a:gd name="connsiteY2" fmla="*/ 2439426 h 2439426"/>
              <a:gd name="connsiteX3" fmla="*/ 0 w 3163335"/>
              <a:gd name="connsiteY3" fmla="*/ 1633926 h 243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335" h="2439426">
                <a:moveTo>
                  <a:pt x="1268895" y="0"/>
                </a:moveTo>
                <a:lnTo>
                  <a:pt x="3163335" y="2439426"/>
                </a:lnTo>
                <a:lnTo>
                  <a:pt x="0" y="2439426"/>
                </a:lnTo>
                <a:lnTo>
                  <a:pt x="0" y="1633926"/>
                </a:lnTo>
                <a:close/>
              </a:path>
            </a:pathLst>
          </a:custGeom>
          <a:solidFill>
            <a:schemeClr val="accent4">
              <a:alpha val="11000"/>
            </a:schemeClr>
          </a:solidFill>
          <a:ln>
            <a:solidFill>
              <a:srgbClr val="31DAB3">
                <a:alpha val="1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-17259" y="4418574"/>
            <a:ext cx="1286157" cy="16561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2212898" y="3678497"/>
            <a:ext cx="4938360" cy="3179503"/>
          </a:xfrm>
          <a:custGeom>
            <a:avLst/>
            <a:gdLst>
              <a:gd name="connsiteX0" fmla="*/ 2469181 w 4938360"/>
              <a:gd name="connsiteY0" fmla="*/ 0 h 3179503"/>
              <a:gd name="connsiteX1" fmla="*/ 4938360 w 4938360"/>
              <a:gd name="connsiteY1" fmla="*/ 3179503 h 3179503"/>
              <a:gd name="connsiteX2" fmla="*/ 0 w 4938360"/>
              <a:gd name="connsiteY2" fmla="*/ 3179503 h 31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8360" h="3179503">
                <a:moveTo>
                  <a:pt x="2469181" y="0"/>
                </a:moveTo>
                <a:lnTo>
                  <a:pt x="4938360" y="3179503"/>
                </a:lnTo>
                <a:lnTo>
                  <a:pt x="0" y="3179503"/>
                </a:lnTo>
                <a:close/>
              </a:path>
            </a:pathLst>
          </a:custGeom>
          <a:solidFill>
            <a:schemeClr val="accent4">
              <a:alpha val="11000"/>
            </a:schemeClr>
          </a:solidFill>
          <a:ln>
            <a:solidFill>
              <a:schemeClr val="accent4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212898" y="3678497"/>
            <a:ext cx="2469182" cy="317950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1321177" y="4827600"/>
            <a:ext cx="3153590" cy="2030400"/>
          </a:xfrm>
          <a:custGeom>
            <a:avLst/>
            <a:gdLst>
              <a:gd name="connsiteX0" fmla="*/ 1576796 w 3153590"/>
              <a:gd name="connsiteY0" fmla="*/ 0 h 2030400"/>
              <a:gd name="connsiteX1" fmla="*/ 3153590 w 3153590"/>
              <a:gd name="connsiteY1" fmla="*/ 2030400 h 2030400"/>
              <a:gd name="connsiteX2" fmla="*/ 0 w 3153590"/>
              <a:gd name="connsiteY2" fmla="*/ 2030400 h 20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3590" h="2030400">
                <a:moveTo>
                  <a:pt x="1576796" y="0"/>
                </a:moveTo>
                <a:lnTo>
                  <a:pt x="3153590" y="2030400"/>
                </a:lnTo>
                <a:lnTo>
                  <a:pt x="0" y="2030400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321177" y="4827600"/>
            <a:ext cx="1576796" cy="203039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>
            <a:off x="4848645" y="5522479"/>
            <a:ext cx="2074313" cy="1335521"/>
          </a:xfrm>
          <a:custGeom>
            <a:avLst/>
            <a:gdLst>
              <a:gd name="connsiteX0" fmla="*/ 1037157 w 2074313"/>
              <a:gd name="connsiteY0" fmla="*/ 0 h 1335521"/>
              <a:gd name="connsiteX1" fmla="*/ 2074313 w 2074313"/>
              <a:gd name="connsiteY1" fmla="*/ 1335521 h 1335521"/>
              <a:gd name="connsiteX2" fmla="*/ 0 w 2074313"/>
              <a:gd name="connsiteY2" fmla="*/ 1335521 h 13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4313" h="1335521">
                <a:moveTo>
                  <a:pt x="1037157" y="0"/>
                </a:moveTo>
                <a:lnTo>
                  <a:pt x="2074313" y="1335521"/>
                </a:lnTo>
                <a:lnTo>
                  <a:pt x="0" y="1335521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848645" y="5522479"/>
            <a:ext cx="1037157" cy="133551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6342543" y="4518939"/>
            <a:ext cx="3632997" cy="2339061"/>
          </a:xfrm>
          <a:custGeom>
            <a:avLst/>
            <a:gdLst>
              <a:gd name="connsiteX0" fmla="*/ 1816499 w 3632997"/>
              <a:gd name="connsiteY0" fmla="*/ 0 h 2339061"/>
              <a:gd name="connsiteX1" fmla="*/ 3632997 w 3632997"/>
              <a:gd name="connsiteY1" fmla="*/ 2339061 h 2339061"/>
              <a:gd name="connsiteX2" fmla="*/ 0 w 3632997"/>
              <a:gd name="connsiteY2" fmla="*/ 2339061 h 233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2997" h="2339061">
                <a:moveTo>
                  <a:pt x="1816499" y="0"/>
                </a:moveTo>
                <a:lnTo>
                  <a:pt x="3632997" y="2339061"/>
                </a:lnTo>
                <a:lnTo>
                  <a:pt x="0" y="2339061"/>
                </a:ln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solidFill>
              <a:schemeClr val="accent4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6342543" y="4518939"/>
            <a:ext cx="1816501" cy="233906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9214224" y="4827279"/>
            <a:ext cx="3154087" cy="2030721"/>
          </a:xfrm>
          <a:custGeom>
            <a:avLst/>
            <a:gdLst>
              <a:gd name="connsiteX0" fmla="*/ 1577044 w 3154087"/>
              <a:gd name="connsiteY0" fmla="*/ 0 h 2030721"/>
              <a:gd name="connsiteX1" fmla="*/ 3154087 w 3154087"/>
              <a:gd name="connsiteY1" fmla="*/ 2030721 h 2030721"/>
              <a:gd name="connsiteX2" fmla="*/ 0 w 3154087"/>
              <a:gd name="connsiteY2" fmla="*/ 2030721 h 203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087" h="2030721">
                <a:moveTo>
                  <a:pt x="1577044" y="0"/>
                </a:moveTo>
                <a:lnTo>
                  <a:pt x="3154087" y="2030721"/>
                </a:lnTo>
                <a:lnTo>
                  <a:pt x="0" y="2030721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214224" y="4827279"/>
            <a:ext cx="1577045" cy="20307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10275280" y="5193420"/>
            <a:ext cx="1954556" cy="1664580"/>
          </a:xfrm>
          <a:custGeom>
            <a:avLst/>
            <a:gdLst>
              <a:gd name="connsiteX0" fmla="*/ 1292701 w 1954556"/>
              <a:gd name="connsiteY0" fmla="*/ 0 h 1664580"/>
              <a:gd name="connsiteX1" fmla="*/ 1954556 w 1954556"/>
              <a:gd name="connsiteY1" fmla="*/ 852255 h 1664580"/>
              <a:gd name="connsiteX2" fmla="*/ 1954556 w 1954556"/>
              <a:gd name="connsiteY2" fmla="*/ 1664580 h 1664580"/>
              <a:gd name="connsiteX3" fmla="*/ 0 w 1954556"/>
              <a:gd name="connsiteY3" fmla="*/ 1664580 h 166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556" h="1664580">
                <a:moveTo>
                  <a:pt x="1292701" y="0"/>
                </a:moveTo>
                <a:lnTo>
                  <a:pt x="1954556" y="852255"/>
                </a:lnTo>
                <a:lnTo>
                  <a:pt x="1954556" y="1664580"/>
                </a:lnTo>
                <a:lnTo>
                  <a:pt x="0" y="166458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rgbClr val="31DAB3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0275280" y="5193420"/>
            <a:ext cx="1292702" cy="166457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/>
        </p:nvSpPr>
        <p:spPr>
          <a:xfrm>
            <a:off x="9702334" y="4680256"/>
            <a:ext cx="2472407" cy="2177744"/>
          </a:xfrm>
          <a:custGeom>
            <a:avLst/>
            <a:gdLst>
              <a:gd name="connsiteX0" fmla="*/ 1691221 w 2472407"/>
              <a:gd name="connsiteY0" fmla="*/ 0 h 2177744"/>
              <a:gd name="connsiteX1" fmla="*/ 2472407 w 2472407"/>
              <a:gd name="connsiteY1" fmla="*/ 1005914 h 2177744"/>
              <a:gd name="connsiteX2" fmla="*/ 2472407 w 2472407"/>
              <a:gd name="connsiteY2" fmla="*/ 2177744 h 2177744"/>
              <a:gd name="connsiteX3" fmla="*/ 0 w 2472407"/>
              <a:gd name="connsiteY3" fmla="*/ 2177744 h 217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407" h="2177744">
                <a:moveTo>
                  <a:pt x="1691221" y="0"/>
                </a:moveTo>
                <a:lnTo>
                  <a:pt x="2472407" y="1005914"/>
                </a:lnTo>
                <a:lnTo>
                  <a:pt x="2472407" y="2177744"/>
                </a:lnTo>
                <a:lnTo>
                  <a:pt x="0" y="2177744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chemeClr val="accent4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02334" y="4680256"/>
            <a:ext cx="1691224" cy="217774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3"/>
          <p:cNvSpPr>
            <a:spLocks noGrp="1"/>
          </p:cNvSpPr>
          <p:nvPr>
            <p:ph sz="quarter" idx="13"/>
          </p:nvPr>
        </p:nvSpPr>
        <p:spPr>
          <a:xfrm>
            <a:off x="3240000" y="2786384"/>
            <a:ext cx="5713200" cy="687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703564"/>
            <a:ext cx="3932237" cy="146684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02526"/>
            <a:ext cx="6172200" cy="50856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0414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115550" y="365125"/>
            <a:ext cx="1238250" cy="5811838"/>
          </a:xfrm>
        </p:spPr>
        <p:txBody>
          <a:bodyPr vert="eaVert">
            <a:no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90932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矩形 8"/>
          <p:cNvSpPr/>
          <p:nvPr/>
        </p:nvSpPr>
        <p:spPr>
          <a:xfrm>
            <a:off x="0" y="3397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54" name="任意多边形 6"/>
          <p:cNvSpPr/>
          <p:nvPr/>
        </p:nvSpPr>
        <p:spPr>
          <a:xfrm rot="172221">
            <a:off x="-87381" y="-112055"/>
            <a:ext cx="5449751" cy="5047064"/>
          </a:xfrm>
          <a:custGeom>
            <a:avLst/>
            <a:gdLst>
              <a:gd name="connsiteX0" fmla="*/ 0 w 5480413"/>
              <a:gd name="connsiteY0" fmla="*/ 274782 h 5086550"/>
              <a:gd name="connsiteX1" fmla="*/ 5480413 w 5480413"/>
              <a:gd name="connsiteY1" fmla="*/ 0 h 5086550"/>
              <a:gd name="connsiteX2" fmla="*/ 3257522 w 5480413"/>
              <a:gd name="connsiteY2" fmla="*/ 3179064 h 5086550"/>
              <a:gd name="connsiteX3" fmla="*/ 2544745 w 5480413"/>
              <a:gd name="connsiteY3" fmla="*/ 2350474 h 5086550"/>
              <a:gd name="connsiteX4" fmla="*/ 631604 w 5480413"/>
              <a:gd name="connsiteY4" fmla="*/ 5086550 h 5086550"/>
              <a:gd name="connsiteX5" fmla="*/ 217097 w 5480413"/>
              <a:gd name="connsiteY5" fmla="*/ 4604693 h 508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413" h="5086550">
                <a:moveTo>
                  <a:pt x="0" y="274782"/>
                </a:moveTo>
                <a:lnTo>
                  <a:pt x="5480413" y="0"/>
                </a:lnTo>
                <a:lnTo>
                  <a:pt x="3257522" y="3179064"/>
                </a:lnTo>
                <a:lnTo>
                  <a:pt x="2544745" y="2350474"/>
                </a:lnTo>
                <a:lnTo>
                  <a:pt x="631604" y="5086550"/>
                </a:lnTo>
                <a:lnTo>
                  <a:pt x="217097" y="4604693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1048655" name="任意多边形 7"/>
          <p:cNvSpPr/>
          <p:nvPr/>
        </p:nvSpPr>
        <p:spPr>
          <a:xfrm rot="185220" flipH="1" flipV="1">
            <a:off x="7094464" y="2164330"/>
            <a:ext cx="5213998" cy="4817885"/>
          </a:xfrm>
          <a:custGeom>
            <a:avLst/>
            <a:gdLst>
              <a:gd name="connsiteX0" fmla="*/ 542234 w 5216961"/>
              <a:gd name="connsiteY0" fmla="*/ 4837588 h 4837588"/>
              <a:gd name="connsiteX1" fmla="*/ 225887 w 5216961"/>
              <a:gd name="connsiteY1" fmla="*/ 4469841 h 4837588"/>
              <a:gd name="connsiteX2" fmla="*/ 0 w 5216961"/>
              <a:gd name="connsiteY2" fmla="*/ 281354 h 4837588"/>
              <a:gd name="connsiteX3" fmla="*/ 5216961 w 5216961"/>
              <a:gd name="connsiteY3" fmla="*/ 0 h 4837588"/>
              <a:gd name="connsiteX4" fmla="*/ 3168152 w 5216961"/>
              <a:gd name="connsiteY4" fmla="*/ 2930102 h 4837588"/>
              <a:gd name="connsiteX5" fmla="*/ 2455375 w 5216961"/>
              <a:gd name="connsiteY5" fmla="*/ 2101512 h 48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6961" h="4837588">
                <a:moveTo>
                  <a:pt x="542234" y="4837588"/>
                </a:moveTo>
                <a:lnTo>
                  <a:pt x="225887" y="4469841"/>
                </a:lnTo>
                <a:lnTo>
                  <a:pt x="0" y="281354"/>
                </a:lnTo>
                <a:lnTo>
                  <a:pt x="5216961" y="0"/>
                </a:lnTo>
                <a:lnTo>
                  <a:pt x="3168152" y="2930102"/>
                </a:lnTo>
                <a:lnTo>
                  <a:pt x="2455375" y="2101512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1048656" name="标题 1"/>
          <p:cNvSpPr>
            <a:spLocks noGrp="1"/>
          </p:cNvSpPr>
          <p:nvPr>
            <p:ph type="title" hasCustomPrompt="1"/>
          </p:nvPr>
        </p:nvSpPr>
        <p:spPr>
          <a:xfrm>
            <a:off x="4068000" y="3776133"/>
            <a:ext cx="4060800" cy="104426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5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068000" y="4874400"/>
            <a:ext cx="4060800" cy="5485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6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71500"/>
            <a:ext cx="10515600" cy="5467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矩形 7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5" name="矩形 8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6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07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08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7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779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80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781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8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矩形 21"/>
          <p:cNvSpPr/>
          <p:nvPr/>
        </p:nvSpPr>
        <p:spPr>
          <a:xfrm>
            <a:off x="-17259" y="1"/>
            <a:ext cx="12192000" cy="6858000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3" name="标题 1"/>
          <p:cNvSpPr>
            <a:spLocks noGrp="1"/>
          </p:cNvSpPr>
          <p:nvPr>
            <p:ph type="title" hasCustomPrompt="1"/>
          </p:nvPr>
        </p:nvSpPr>
        <p:spPr>
          <a:xfrm>
            <a:off x="3240000" y="1677600"/>
            <a:ext cx="5713200" cy="1029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58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1048587" name="任意多边形 5"/>
          <p:cNvSpPr/>
          <p:nvPr/>
        </p:nvSpPr>
        <p:spPr>
          <a:xfrm>
            <a:off x="0" y="4418574"/>
            <a:ext cx="3163335" cy="2439426"/>
          </a:xfrm>
          <a:custGeom>
            <a:avLst/>
            <a:gdLst>
              <a:gd name="connsiteX0" fmla="*/ 1268895 w 3163335"/>
              <a:gd name="connsiteY0" fmla="*/ 0 h 2439426"/>
              <a:gd name="connsiteX1" fmla="*/ 3163335 w 3163335"/>
              <a:gd name="connsiteY1" fmla="*/ 2439426 h 2439426"/>
              <a:gd name="connsiteX2" fmla="*/ 0 w 3163335"/>
              <a:gd name="connsiteY2" fmla="*/ 2439426 h 2439426"/>
              <a:gd name="connsiteX3" fmla="*/ 0 w 3163335"/>
              <a:gd name="connsiteY3" fmla="*/ 1633926 h 243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335" h="2439426">
                <a:moveTo>
                  <a:pt x="1268895" y="0"/>
                </a:moveTo>
                <a:lnTo>
                  <a:pt x="3163335" y="2439426"/>
                </a:lnTo>
                <a:lnTo>
                  <a:pt x="0" y="2439426"/>
                </a:lnTo>
                <a:lnTo>
                  <a:pt x="0" y="1633926"/>
                </a:lnTo>
                <a:close/>
              </a:path>
            </a:pathLst>
          </a:custGeom>
          <a:solidFill>
            <a:schemeClr val="accent4">
              <a:alpha val="11000"/>
            </a:schemeClr>
          </a:solidFill>
          <a:ln>
            <a:solidFill>
              <a:srgbClr val="31DAB3">
                <a:alpha val="1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cxnSp>
        <p:nvCxnSpPr>
          <p:cNvPr id="3145728" name="直接连接符 6"/>
          <p:cNvCxnSpPr/>
          <p:nvPr/>
        </p:nvCxnSpPr>
        <p:spPr>
          <a:xfrm flipH="1">
            <a:off x="-17259" y="4418574"/>
            <a:ext cx="1286157" cy="16561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8" name="任意多边形 7"/>
          <p:cNvSpPr/>
          <p:nvPr/>
        </p:nvSpPr>
        <p:spPr>
          <a:xfrm>
            <a:off x="2212898" y="3678497"/>
            <a:ext cx="4938360" cy="3179503"/>
          </a:xfrm>
          <a:custGeom>
            <a:avLst/>
            <a:gdLst>
              <a:gd name="connsiteX0" fmla="*/ 2469181 w 4938360"/>
              <a:gd name="connsiteY0" fmla="*/ 0 h 3179503"/>
              <a:gd name="connsiteX1" fmla="*/ 4938360 w 4938360"/>
              <a:gd name="connsiteY1" fmla="*/ 3179503 h 3179503"/>
              <a:gd name="connsiteX2" fmla="*/ 0 w 4938360"/>
              <a:gd name="connsiteY2" fmla="*/ 3179503 h 31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8360" h="3179503">
                <a:moveTo>
                  <a:pt x="2469181" y="0"/>
                </a:moveTo>
                <a:lnTo>
                  <a:pt x="4938360" y="3179503"/>
                </a:lnTo>
                <a:lnTo>
                  <a:pt x="0" y="3179503"/>
                </a:lnTo>
                <a:close/>
              </a:path>
            </a:pathLst>
          </a:custGeom>
          <a:solidFill>
            <a:schemeClr val="accent4">
              <a:alpha val="11000"/>
            </a:schemeClr>
          </a:solidFill>
          <a:ln>
            <a:solidFill>
              <a:schemeClr val="accent4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cxnSp>
        <p:nvCxnSpPr>
          <p:cNvPr id="3145729" name="直接连接符 8"/>
          <p:cNvCxnSpPr/>
          <p:nvPr/>
        </p:nvCxnSpPr>
        <p:spPr>
          <a:xfrm flipH="1">
            <a:off x="2212898" y="3678497"/>
            <a:ext cx="2469182" cy="317950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9" name="任意多边形 9"/>
          <p:cNvSpPr/>
          <p:nvPr/>
        </p:nvSpPr>
        <p:spPr>
          <a:xfrm>
            <a:off x="1321177" y="4827600"/>
            <a:ext cx="3153590" cy="2030400"/>
          </a:xfrm>
          <a:custGeom>
            <a:avLst/>
            <a:gdLst>
              <a:gd name="connsiteX0" fmla="*/ 1576796 w 3153590"/>
              <a:gd name="connsiteY0" fmla="*/ 0 h 2030400"/>
              <a:gd name="connsiteX1" fmla="*/ 3153590 w 3153590"/>
              <a:gd name="connsiteY1" fmla="*/ 2030400 h 2030400"/>
              <a:gd name="connsiteX2" fmla="*/ 0 w 3153590"/>
              <a:gd name="connsiteY2" fmla="*/ 2030400 h 20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3590" h="2030400">
                <a:moveTo>
                  <a:pt x="1576796" y="0"/>
                </a:moveTo>
                <a:lnTo>
                  <a:pt x="3153590" y="2030400"/>
                </a:lnTo>
                <a:lnTo>
                  <a:pt x="0" y="2030400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0" name="直接连接符 10"/>
          <p:cNvCxnSpPr/>
          <p:nvPr/>
        </p:nvCxnSpPr>
        <p:spPr>
          <a:xfrm flipH="1">
            <a:off x="1321177" y="4827600"/>
            <a:ext cx="1576796" cy="203039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任意多边形 11"/>
          <p:cNvSpPr/>
          <p:nvPr/>
        </p:nvSpPr>
        <p:spPr>
          <a:xfrm>
            <a:off x="4848645" y="5522479"/>
            <a:ext cx="2074313" cy="1335521"/>
          </a:xfrm>
          <a:custGeom>
            <a:avLst/>
            <a:gdLst>
              <a:gd name="connsiteX0" fmla="*/ 1037157 w 2074313"/>
              <a:gd name="connsiteY0" fmla="*/ 0 h 1335521"/>
              <a:gd name="connsiteX1" fmla="*/ 2074313 w 2074313"/>
              <a:gd name="connsiteY1" fmla="*/ 1335521 h 1335521"/>
              <a:gd name="connsiteX2" fmla="*/ 0 w 2074313"/>
              <a:gd name="connsiteY2" fmla="*/ 1335521 h 13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4313" h="1335521">
                <a:moveTo>
                  <a:pt x="1037157" y="0"/>
                </a:moveTo>
                <a:lnTo>
                  <a:pt x="2074313" y="1335521"/>
                </a:lnTo>
                <a:lnTo>
                  <a:pt x="0" y="1335521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1" name="直接连接符 12"/>
          <p:cNvCxnSpPr/>
          <p:nvPr/>
        </p:nvCxnSpPr>
        <p:spPr>
          <a:xfrm flipH="1">
            <a:off x="4848645" y="5522479"/>
            <a:ext cx="1037157" cy="133551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1" name="任意多边形 13"/>
          <p:cNvSpPr/>
          <p:nvPr/>
        </p:nvSpPr>
        <p:spPr>
          <a:xfrm>
            <a:off x="6342543" y="4518939"/>
            <a:ext cx="3632997" cy="2339061"/>
          </a:xfrm>
          <a:custGeom>
            <a:avLst/>
            <a:gdLst>
              <a:gd name="connsiteX0" fmla="*/ 1816499 w 3632997"/>
              <a:gd name="connsiteY0" fmla="*/ 0 h 2339061"/>
              <a:gd name="connsiteX1" fmla="*/ 3632997 w 3632997"/>
              <a:gd name="connsiteY1" fmla="*/ 2339061 h 2339061"/>
              <a:gd name="connsiteX2" fmla="*/ 0 w 3632997"/>
              <a:gd name="connsiteY2" fmla="*/ 2339061 h 233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2997" h="2339061">
                <a:moveTo>
                  <a:pt x="1816499" y="0"/>
                </a:moveTo>
                <a:lnTo>
                  <a:pt x="3632997" y="2339061"/>
                </a:lnTo>
                <a:lnTo>
                  <a:pt x="0" y="2339061"/>
                </a:ln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solidFill>
              <a:schemeClr val="accent4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2" name="直接连接符 14"/>
          <p:cNvCxnSpPr/>
          <p:nvPr/>
        </p:nvCxnSpPr>
        <p:spPr>
          <a:xfrm flipH="1">
            <a:off x="6342543" y="4518939"/>
            <a:ext cx="1816501" cy="233906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2" name="任意多边形 15"/>
          <p:cNvSpPr/>
          <p:nvPr/>
        </p:nvSpPr>
        <p:spPr>
          <a:xfrm>
            <a:off x="9214224" y="4827279"/>
            <a:ext cx="3154087" cy="2030721"/>
          </a:xfrm>
          <a:custGeom>
            <a:avLst/>
            <a:gdLst>
              <a:gd name="connsiteX0" fmla="*/ 1577044 w 3154087"/>
              <a:gd name="connsiteY0" fmla="*/ 0 h 2030721"/>
              <a:gd name="connsiteX1" fmla="*/ 3154087 w 3154087"/>
              <a:gd name="connsiteY1" fmla="*/ 2030721 h 2030721"/>
              <a:gd name="connsiteX2" fmla="*/ 0 w 3154087"/>
              <a:gd name="connsiteY2" fmla="*/ 2030721 h 203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087" h="2030721">
                <a:moveTo>
                  <a:pt x="1577044" y="0"/>
                </a:moveTo>
                <a:lnTo>
                  <a:pt x="3154087" y="2030721"/>
                </a:lnTo>
                <a:lnTo>
                  <a:pt x="0" y="2030721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rgbClr val="31DAB3">
                <a:alpha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3" name="直接连接符 16"/>
          <p:cNvCxnSpPr/>
          <p:nvPr/>
        </p:nvCxnSpPr>
        <p:spPr>
          <a:xfrm flipH="1">
            <a:off x="9214224" y="4827279"/>
            <a:ext cx="1577045" cy="20307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3" name="任意多边形 17"/>
          <p:cNvSpPr/>
          <p:nvPr/>
        </p:nvSpPr>
        <p:spPr>
          <a:xfrm>
            <a:off x="10275280" y="5193420"/>
            <a:ext cx="1954556" cy="1664580"/>
          </a:xfrm>
          <a:custGeom>
            <a:avLst/>
            <a:gdLst>
              <a:gd name="connsiteX0" fmla="*/ 1292701 w 1954556"/>
              <a:gd name="connsiteY0" fmla="*/ 0 h 1664580"/>
              <a:gd name="connsiteX1" fmla="*/ 1954556 w 1954556"/>
              <a:gd name="connsiteY1" fmla="*/ 852255 h 1664580"/>
              <a:gd name="connsiteX2" fmla="*/ 1954556 w 1954556"/>
              <a:gd name="connsiteY2" fmla="*/ 1664580 h 1664580"/>
              <a:gd name="connsiteX3" fmla="*/ 0 w 1954556"/>
              <a:gd name="connsiteY3" fmla="*/ 1664580 h 166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556" h="1664580">
                <a:moveTo>
                  <a:pt x="1292701" y="0"/>
                </a:moveTo>
                <a:lnTo>
                  <a:pt x="1954556" y="852255"/>
                </a:lnTo>
                <a:lnTo>
                  <a:pt x="1954556" y="1664580"/>
                </a:lnTo>
                <a:lnTo>
                  <a:pt x="0" y="166458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rgbClr val="31DAB3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145734" name="直接连接符 18"/>
          <p:cNvCxnSpPr/>
          <p:nvPr/>
        </p:nvCxnSpPr>
        <p:spPr>
          <a:xfrm flipH="1">
            <a:off x="10275280" y="5193420"/>
            <a:ext cx="1292702" cy="166457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任意多边形 19"/>
          <p:cNvSpPr/>
          <p:nvPr/>
        </p:nvSpPr>
        <p:spPr>
          <a:xfrm>
            <a:off x="9702334" y="4680256"/>
            <a:ext cx="2472407" cy="2177744"/>
          </a:xfrm>
          <a:custGeom>
            <a:avLst/>
            <a:gdLst>
              <a:gd name="connsiteX0" fmla="*/ 1691221 w 2472407"/>
              <a:gd name="connsiteY0" fmla="*/ 0 h 2177744"/>
              <a:gd name="connsiteX1" fmla="*/ 2472407 w 2472407"/>
              <a:gd name="connsiteY1" fmla="*/ 1005914 h 2177744"/>
              <a:gd name="connsiteX2" fmla="*/ 2472407 w 2472407"/>
              <a:gd name="connsiteY2" fmla="*/ 2177744 h 2177744"/>
              <a:gd name="connsiteX3" fmla="*/ 0 w 2472407"/>
              <a:gd name="connsiteY3" fmla="*/ 2177744 h 217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407" h="2177744">
                <a:moveTo>
                  <a:pt x="1691221" y="0"/>
                </a:moveTo>
                <a:lnTo>
                  <a:pt x="2472407" y="1005914"/>
                </a:lnTo>
                <a:lnTo>
                  <a:pt x="2472407" y="2177744"/>
                </a:lnTo>
                <a:lnTo>
                  <a:pt x="0" y="2177744"/>
                </a:lnTo>
                <a:close/>
              </a:path>
            </a:pathLst>
          </a:custGeom>
          <a:solidFill>
            <a:schemeClr val="accent4">
              <a:alpha val="5000"/>
            </a:schemeClr>
          </a:solidFill>
          <a:ln>
            <a:solidFill>
              <a:schemeClr val="accent4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cxnSp>
        <p:nvCxnSpPr>
          <p:cNvPr id="3145735" name="直接连接符 20"/>
          <p:cNvCxnSpPr/>
          <p:nvPr/>
        </p:nvCxnSpPr>
        <p:spPr>
          <a:xfrm flipH="1">
            <a:off x="9702334" y="4680256"/>
            <a:ext cx="1691224" cy="217774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5" name="内容占位符 23"/>
          <p:cNvSpPr>
            <a:spLocks noGrp="1"/>
          </p:cNvSpPr>
          <p:nvPr>
            <p:ph sz="quarter" idx="13"/>
          </p:nvPr>
        </p:nvSpPr>
        <p:spPr>
          <a:xfrm>
            <a:off x="3240000" y="2786384"/>
            <a:ext cx="5713200" cy="687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矩形 5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02" name="矩形 6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0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矩形 7"/>
          <p:cNvSpPr/>
          <p:nvPr/>
        </p:nvSpPr>
        <p:spPr>
          <a:xfrm>
            <a:off x="0" y="0"/>
            <a:ext cx="12192000" cy="6861397"/>
          </a:xfrm>
          <a:prstGeom prst="rect">
            <a:avLst/>
          </a:prstGeom>
          <a:solidFill>
            <a:schemeClr val="accent5">
              <a:alpha val="47000"/>
            </a:schemeClr>
          </a:solidFill>
          <a:ln>
            <a:solidFill>
              <a:srgbClr val="1B3651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endParaRPr lang="zh-CN" altLang="en-US"/>
          </a:p>
        </p:txBody>
      </p:sp>
      <p:sp>
        <p:nvSpPr>
          <p:cNvPr id="1048770" name="矩形 8"/>
          <p:cNvSpPr/>
          <p:nvPr/>
        </p:nvSpPr>
        <p:spPr>
          <a:xfrm>
            <a:off x="0" y="902527"/>
            <a:ext cx="12192000" cy="50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71" name="标题 1"/>
          <p:cNvSpPr>
            <a:spLocks noGrp="1"/>
          </p:cNvSpPr>
          <p:nvPr>
            <p:ph type="title"/>
          </p:nvPr>
        </p:nvSpPr>
        <p:spPr>
          <a:xfrm>
            <a:off x="839788" y="703564"/>
            <a:ext cx="3932237" cy="146684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72" name="图片占位符 2"/>
          <p:cNvSpPr>
            <a:spLocks noGrp="1"/>
          </p:cNvSpPr>
          <p:nvPr>
            <p:ph type="pic" idx="1"/>
          </p:nvPr>
        </p:nvSpPr>
        <p:spPr>
          <a:xfrm>
            <a:off x="5181600" y="902526"/>
            <a:ext cx="6172200" cy="50856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7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0414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7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竖排标题 1"/>
          <p:cNvSpPr>
            <a:spLocks noGrp="1"/>
          </p:cNvSpPr>
          <p:nvPr>
            <p:ph type="title" orient="vert"/>
          </p:nvPr>
        </p:nvSpPr>
        <p:spPr>
          <a:xfrm>
            <a:off x="10115550" y="365125"/>
            <a:ext cx="1238250" cy="5811838"/>
          </a:xfrm>
        </p:spPr>
        <p:txBody>
          <a:bodyPr vert="eaVert">
            <a:no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8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9093200" cy="5811838"/>
          </a:xfrm>
        </p:spPr>
        <p:txBody>
          <a:bodyPr vert="eaVert"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5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1048581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6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6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AD2B042-C45D-4292-AD9E-7A0F301B3F9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66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67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7D004A2B-5593-4AAA-928C-637F2500F237}" type="slidenum">
              <a:rPr lang="zh-CN" altLang="en-US" smtClean="0"/>
            </a:fld>
            <a:endParaRPr lang="zh-CN" altLang="en-US"/>
          </a:p>
        </p:txBody>
      </p:sp>
      <p:sp>
        <p:nvSpPr>
          <p:cNvPr id="1048671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069E24C-2795-4AC3-B908-EDEA34C090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8D39D2-83B3-44FB-811E-6FEBFAD6ADCB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4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45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6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8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6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26.jpeg"/><Relationship Id="rId5" Type="http://schemas.openxmlformats.org/officeDocument/2006/relationships/tags" Target="../tags/tag76.xml"/><Relationship Id="rId4" Type="http://schemas.openxmlformats.org/officeDocument/2006/relationships/image" Target="../media/image25.jpeg"/><Relationship Id="rId3" Type="http://schemas.openxmlformats.org/officeDocument/2006/relationships/tags" Target="../tags/tag75.xml"/><Relationship Id="rId2" Type="http://schemas.openxmlformats.org/officeDocument/2006/relationships/image" Target="../media/image24.jpeg"/><Relationship Id="rId1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81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tags" Target="../tags/tag8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32.jpeg"/><Relationship Id="rId5" Type="http://schemas.openxmlformats.org/officeDocument/2006/relationships/tags" Target="../tags/tag85.xml"/><Relationship Id="rId4" Type="http://schemas.openxmlformats.org/officeDocument/2006/relationships/image" Target="../media/image31.jpeg"/><Relationship Id="rId3" Type="http://schemas.openxmlformats.org/officeDocument/2006/relationships/tags" Target="../tags/tag84.xml"/><Relationship Id="rId2" Type="http://schemas.openxmlformats.org/officeDocument/2006/relationships/image" Target="../media/image30.jpeg"/><Relationship Id="rId1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4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9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文本框 23"/>
          <p:cNvSpPr txBox="1"/>
          <p:nvPr>
            <p:custDataLst>
              <p:tags r:id="rId1"/>
            </p:custDataLst>
          </p:nvPr>
        </p:nvSpPr>
        <p:spPr>
          <a:xfrm>
            <a:off x="4213225" y="5169535"/>
            <a:ext cx="1032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刘瑶琪</a:t>
            </a:r>
            <a:endParaRPr lang="zh-CN" altLang="en-US" sz="20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47" name="文本框 24"/>
          <p:cNvSpPr txBox="1"/>
          <p:nvPr>
            <p:custDataLst>
              <p:tags r:id="rId2"/>
            </p:custDataLst>
          </p:nvPr>
        </p:nvSpPr>
        <p:spPr>
          <a:xfrm>
            <a:off x="5395595" y="5169535"/>
            <a:ext cx="299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Comic Sans MS" panose="030F0702030302020204" charset="0"/>
              </a:rPr>
              <a:t>2017.08.08~2017.08.13</a:t>
            </a:r>
            <a:endParaRPr lang="en-US" altLang="zh-CN">
              <a:solidFill>
                <a:schemeClr val="bg1"/>
              </a:solidFill>
              <a:latin typeface="Comic Sans MS" panose="030F0702030302020204" charset="0"/>
            </a:endParaRPr>
          </a:p>
        </p:txBody>
      </p:sp>
      <p:sp>
        <p:nvSpPr>
          <p:cNvPr id="1048648" name="文本框 7"/>
          <p:cNvSpPr txBox="1"/>
          <p:nvPr>
            <p:custDataLst>
              <p:tags r:id="rId3"/>
            </p:custDataLst>
          </p:nvPr>
        </p:nvSpPr>
        <p:spPr>
          <a:xfrm>
            <a:off x="3150502" y="2163600"/>
            <a:ext cx="5890996" cy="831600"/>
          </a:xfrm>
          <a:prstGeom prst="rect">
            <a:avLst/>
          </a:prstGeom>
        </p:spPr>
        <p:txBody>
          <a:bodyPr vert="horz" lIns="90000" tIns="46800" rIns="90000" bIns="4680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暑假之旅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49" name="文本框 8"/>
          <p:cNvSpPr txBox="1"/>
          <p:nvPr>
            <p:custDataLst>
              <p:tags r:id="rId4"/>
            </p:custDataLst>
          </p:nvPr>
        </p:nvSpPr>
        <p:spPr>
          <a:xfrm>
            <a:off x="3150502" y="3031199"/>
            <a:ext cx="5890996" cy="462013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altLang="zh-CN" sz="3600" b="1">
                <a:latin typeface="Comic Sans MS" panose="030F0702030302020204" charset="0"/>
              </a:rPr>
              <a:t>Summer vacation trip</a:t>
            </a:r>
            <a:endParaRPr lang="en-US" altLang="zh-CN" sz="3600" b="1">
              <a:latin typeface="Comic Sans MS" panose="030F070203030202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>
          <a:xfrm>
            <a:off x="914399" y="0"/>
            <a:ext cx="10515600" cy="837504"/>
          </a:xfrm>
        </p:spPr>
        <p:txBody>
          <a:bodyPr>
            <a:normAutofit/>
          </a:bodyPr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香港大学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13" name="内容占位符 2"/>
          <p:cNvSpPr>
            <a:spLocks noGrp="1"/>
          </p:cNvSpPr>
          <p:nvPr>
            <p:ph sz="half" idx="1"/>
          </p:nvPr>
        </p:nvSpPr>
        <p:spPr>
          <a:xfrm>
            <a:off x="914400" y="1803400"/>
            <a:ext cx="10538460" cy="403606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42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4200" dirty="0">
                <a:latin typeface="楷体" panose="02010609060101010101" charset="-122"/>
                <a:ea typeface="楷体" panose="02010609060101010101" charset="-122"/>
              </a:rPr>
              <a:t>香港大学，简称为港大，是一所位处中国香港特别行政区的公立研究型大学。其奠基于1910年3月16日，次年3月30日正式注册成立，是香港历史最悠久的高等教育机构。</a:t>
            </a:r>
            <a:endParaRPr lang="zh-CN" altLang="en-US" sz="4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4200" dirty="0">
                <a:latin typeface="楷体" panose="02010609060101010101" charset="-122"/>
                <a:ea typeface="楷体" panose="02010609060101010101" charset="-122"/>
              </a:rPr>
              <a:t>    到香港大学很方便，从地铁站出来就到了大学里面。</a:t>
            </a:r>
            <a:endParaRPr lang="zh-CN" altLang="en-US" sz="4200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9625" y="1109979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45574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914581" y="532988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744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香港大学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3" name="图片 2" descr="C:\Users\Administrator\Desktop\t01d09c90f34c330583.jpgt01d09c90f34c3305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710" y="212725"/>
            <a:ext cx="9949815" cy="6517005"/>
          </a:xfrm>
          <a:prstGeom prst="rect">
            <a:avLst/>
          </a:prstGeom>
        </p:spPr>
      </p:pic>
      <p:pic>
        <p:nvPicPr>
          <p:cNvPr id="2" name="图片 1" descr="C:\Users\Administrator\Desktop\t01fdba620a71629c2a.jpgt01fdba620a71629c2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710" y="437515"/>
            <a:ext cx="5647055" cy="4769485"/>
          </a:xfrm>
          <a:prstGeom prst="rect">
            <a:avLst/>
          </a:prstGeom>
        </p:spPr>
      </p:pic>
      <p:pic>
        <p:nvPicPr>
          <p:cNvPr id="1" name="图片 0" descr="C:\Users\Administrator\Desktop\t01f8feec2f89858491.jpgt01f8feec2f8985849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6625" y="541020"/>
            <a:ext cx="4004310" cy="5115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744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香港大学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5" name="图片 4" descr="爱奇艺201710101923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1125855"/>
            <a:ext cx="8278495" cy="3596005"/>
          </a:xfrm>
          <a:prstGeom prst="rect">
            <a:avLst/>
          </a:prstGeom>
        </p:spPr>
      </p:pic>
      <p:pic>
        <p:nvPicPr>
          <p:cNvPr id="4" name="图片 3" descr="mmexport1507634003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3810"/>
            <a:ext cx="9740265" cy="6850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>
          <a:xfrm>
            <a:off x="914399" y="0"/>
            <a:ext cx="10515600" cy="837504"/>
          </a:xfrm>
        </p:spPr>
        <p:txBody>
          <a:bodyPr>
            <a:normAutofit/>
          </a:bodyPr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海洋公园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13" name="内容占位符 2"/>
          <p:cNvSpPr>
            <a:spLocks noGrp="1"/>
          </p:cNvSpPr>
          <p:nvPr>
            <p:ph sz="half" idx="1"/>
          </p:nvPr>
        </p:nvSpPr>
        <p:spPr>
          <a:xfrm>
            <a:off x="902970" y="1607185"/>
            <a:ext cx="10538460" cy="38563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4200" dirty="0">
                <a:latin typeface="楷体" panose="02010609060101010101" charset="-122"/>
                <a:ea typeface="楷体" panose="02010609060101010101" charset="-122"/>
              </a:rPr>
              <a:t>    </a:t>
            </a:r>
            <a:endParaRPr lang="zh-CN" altLang="en-US" sz="42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C:\Users\Administrator\Desktop\TC_GuideMap2016_10_view_0816.jpgTC_GuideMap2016_10_view_08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775" y="890905"/>
            <a:ext cx="11626215" cy="509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t0156efe46542c4bd7f.jpgt0156efe46542c4bd7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49020" y="139065"/>
            <a:ext cx="10177780" cy="6479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t015c2ebc172fa36e85.jpgt015c2ebc172fa36e8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0255" y="189230"/>
            <a:ext cx="11013440" cy="6479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t01917d4c17726b247e.jpgt01917d4c17726b247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2790" y="189230"/>
            <a:ext cx="10645140" cy="6464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4794297" y="840279"/>
            <a:ext cx="2603407" cy="2411481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02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65460" y="3540548"/>
            <a:ext cx="4060800" cy="1044267"/>
          </a:xfrm>
        </p:spPr>
        <p:txBody>
          <a:bodyPr>
            <a:normAutofit fontScale="90000"/>
          </a:bodyPr>
          <a:lstStyle/>
          <a:p>
            <a:r>
              <a:rPr lang="zh-CN" altLang="en-US" sz="8000" b="1">
                <a:latin typeface="楷体" panose="02010609060101010101" charset="-122"/>
                <a:ea typeface="楷体" panose="02010609060101010101" charset="-122"/>
                <a:sym typeface="+mn-ea"/>
              </a:rPr>
              <a:t>澳门</a:t>
            </a:r>
            <a:br>
              <a:rPr lang="zh-CN" altLang="en-US" b="1">
                <a:latin typeface="楷体" panose="02010609060101010101" charset="-122"/>
                <a:ea typeface="楷体" panose="02010609060101010101" charset="-122"/>
              </a:rPr>
            </a:b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latin typeface="Andalus" panose="02020603050405020304" charset="0"/>
                <a:ea typeface="宋体" panose="02010600030101010101" pitchFamily="2" charset="-122"/>
                <a:sym typeface="+mn-ea"/>
              </a:rPr>
              <a:t>Macao</a:t>
            </a:r>
            <a:endParaRPr lang="en-US" altLang="zh-CN" sz="4000" b="1" dirty="0">
              <a:latin typeface="Andalus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 altLang="zh-CN" sz="3200" b="1" dirty="0">
              <a:latin typeface="Andalus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 altLang="zh-CN" sz="6000" b="1" dirty="0">
              <a:latin typeface="Andalus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extBox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79176" y="1311094"/>
            <a:ext cx="3653693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大三巴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牌坊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48678" name="Text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46891" y="2420588"/>
            <a:ext cx="4102818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大炮台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79" name="TextBox 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94259" y="3619617"/>
            <a:ext cx="4823445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妈阁庙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80" name="TextBox 3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48328" y="4723396"/>
            <a:ext cx="5500516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葡京娱乐场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81" name="TextBox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37425" y="2349258"/>
            <a:ext cx="1901455" cy="101566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澳门</a:t>
            </a:r>
            <a:endParaRPr lang="zh-CN" altLang="en-US" sz="6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82" name="TextBox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37806" y="3901199"/>
            <a:ext cx="1901455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ndalus" panose="02020603050405020304" charset="0"/>
                <a:sym typeface="+mn-ea"/>
              </a:rPr>
              <a:t>Macao</a:t>
            </a:r>
            <a:endParaRPr lang="en-US" altLang="zh-CN" sz="3600" b="1" dirty="0">
              <a:solidFill>
                <a:schemeClr val="bg1"/>
              </a:solidFill>
              <a:latin typeface="Andalus" panose="02020603050405020304" charset="0"/>
              <a:ea typeface="+mn-ea"/>
              <a:sym typeface="+mn-ea"/>
            </a:endParaRPr>
          </a:p>
        </p:txBody>
      </p:sp>
      <p:sp>
        <p:nvSpPr>
          <p:cNvPr id="1048683" name="文本框 1"/>
          <p:cNvSpPr txBox="1"/>
          <p:nvPr>
            <p:custDataLst>
              <p:tags r:id="rId7"/>
            </p:custDataLst>
          </p:nvPr>
        </p:nvSpPr>
        <p:spPr>
          <a:xfrm>
            <a:off x="6732905" y="1240155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01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4" name="文本框 2"/>
          <p:cNvSpPr txBox="1"/>
          <p:nvPr>
            <p:custDataLst>
              <p:tags r:id="rId8"/>
            </p:custDataLst>
          </p:nvPr>
        </p:nvSpPr>
        <p:spPr>
          <a:xfrm>
            <a:off x="6320790" y="234950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02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5" name="文本框 3"/>
          <p:cNvSpPr txBox="1"/>
          <p:nvPr>
            <p:custDataLst>
              <p:tags r:id="rId9"/>
            </p:custDataLst>
          </p:nvPr>
        </p:nvSpPr>
        <p:spPr>
          <a:xfrm>
            <a:off x="5960745" y="347726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03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6" name="文本框 4"/>
          <p:cNvSpPr txBox="1"/>
          <p:nvPr>
            <p:custDataLst>
              <p:tags r:id="rId10"/>
            </p:custDataLst>
          </p:nvPr>
        </p:nvSpPr>
        <p:spPr>
          <a:xfrm>
            <a:off x="5636260" y="458089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04</a:t>
            </a:r>
            <a:endParaRPr lang="en-US" altLang="zh-CN" sz="16000">
              <a:solidFill>
                <a:schemeClr val="accent4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35" y="-29845"/>
            <a:ext cx="10515600" cy="943610"/>
          </a:xfrm>
        </p:spPr>
        <p:txBody>
          <a:bodyPr/>
          <a:p>
            <a:pPr algn="ctr"/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大三巴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牌坊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48691" name="内容占位符 5"/>
          <p:cNvSpPr/>
          <p:nvPr>
            <p:ph sz="half" idx="1"/>
          </p:nvPr>
        </p:nvSpPr>
        <p:spPr>
          <a:xfrm>
            <a:off x="838835" y="1292860"/>
            <a:ext cx="10516235" cy="421005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大三巴，其正式名称为圣保禄大教堂遗址，一般称为大三巴或牌坊 ，是澳门天主之母教堂正面前壁的遗址。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教堂为矫饰主义风格。前壁用麻石砌成。上下5层，左右共自第3层起可分9格。前壁右侧有一石旗杆夹(左边与之成对的一副已不存)，下有68层阶级，与教堂位置并不一致。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第一层为一个三角形山花，上有铜鸽象征圣神，左右有日月星辰。顶部有一十字架。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第二层正中为小耶稣，围以钉死其之刑具，往外由4枝混合式壁柱组成，柱间以天使浅浮雕点缀，柱两边有弧形山墙。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69950" y="946784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517956" y="123032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1289231" y="532988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4794297" y="840279"/>
            <a:ext cx="2603407" cy="2411481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01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65460" y="3647228"/>
            <a:ext cx="4060800" cy="1044267"/>
          </a:xfrm>
        </p:spPr>
        <p:txBody>
          <a:bodyPr>
            <a:normAutofit fontScale="90000"/>
          </a:bodyPr>
          <a:lstStyle/>
          <a:p>
            <a:r>
              <a:rPr lang="zh-CN" altLang="en-US" sz="7200" b="1">
                <a:latin typeface="楷体" panose="02010609060101010101" charset="-122"/>
                <a:ea typeface="楷体" panose="02010609060101010101" charset="-122"/>
              </a:rPr>
              <a:t>香港</a:t>
            </a:r>
            <a:br>
              <a:rPr lang="zh-CN" altLang="en-US" sz="7200" b="1">
                <a:latin typeface="楷体" panose="02010609060101010101" charset="-122"/>
                <a:ea typeface="楷体" panose="02010609060101010101" charset="-122"/>
              </a:rPr>
            </a:br>
            <a:endParaRPr lang="en-US" altLang="zh-CN" sz="72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000" b="1" dirty="0">
                <a:latin typeface="Andalus" panose="02020603050405020304" charset="0"/>
                <a:ea typeface="宋体" panose="02010600030101010101" pitchFamily="2" charset="-122"/>
                <a:sym typeface="+mn-ea"/>
              </a:rPr>
              <a:t>Hong Kong</a:t>
            </a:r>
            <a:endParaRPr lang="en-US" altLang="zh-CN" sz="4000" b="1" dirty="0">
              <a:latin typeface="Andalus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 altLang="zh-CN" sz="6000" b="1" dirty="0">
              <a:latin typeface="Andalus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835" y="-29845"/>
            <a:ext cx="10515600" cy="943610"/>
          </a:xfrm>
        </p:spPr>
        <p:txBody>
          <a:bodyPr/>
          <a:p>
            <a:pPr algn="ctr"/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大三巴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牌坊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48691" name="内容占位符 5"/>
          <p:cNvSpPr/>
          <p:nvPr>
            <p:ph sz="half" idx="1"/>
          </p:nvPr>
        </p:nvSpPr>
        <p:spPr>
          <a:xfrm>
            <a:off x="838200" y="1110615"/>
            <a:ext cx="10516235" cy="4868545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第三层中央为圣母升天，天使奏乐欢庆，周围饰以牡丹和菊花(象征来自中国和日本的基督徒技师)。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第四层由10支科林斯柱式及3个窗口组成，窗楣上有均有七朵玫瑰花浮雕装饰，中间窗口侧两柱间以棕榈树装饰，侧窗洞两边柱间对称设有壁龛，供奉4位圣人。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第五层牌坊最下层有3个入口并有10枝爱奥尼柱式支撑及装饰墙面，正门两侧各3枝，而侧门一边各2枝;正门上写有意大利"MATER DEI"(意思是此教堂是供奉天主之母及有通往天国之门的意思)。侧门门楣上有耶稣会的"口号"IHS(意思是人类救主)的浮雕图案。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4865" y="1110614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28302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839016" y="532924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744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大三巴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1" name="图片 0" descr="爱奇艺20170825121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95" y="2592705"/>
            <a:ext cx="4003675" cy="4136390"/>
          </a:xfrm>
          <a:prstGeom prst="rect">
            <a:avLst/>
          </a:prstGeom>
        </p:spPr>
      </p:pic>
      <p:pic>
        <p:nvPicPr>
          <p:cNvPr id="2" name="图片 1" descr="爱奇艺201708241446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5" y="465455"/>
            <a:ext cx="4003675" cy="2035175"/>
          </a:xfrm>
          <a:prstGeom prst="rect">
            <a:avLst/>
          </a:prstGeom>
        </p:spPr>
      </p:pic>
      <p:pic>
        <p:nvPicPr>
          <p:cNvPr id="3" name="图片 2" descr="爱奇艺201708241444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" y="194310"/>
            <a:ext cx="10132060" cy="65347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图片 0" descr="爱奇艺201708251217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5410" y="267970"/>
            <a:ext cx="5587365" cy="6322695"/>
          </a:xfrm>
          <a:prstGeom prst="rect">
            <a:avLst/>
          </a:prstGeom>
        </p:spPr>
      </p:pic>
      <p:pic>
        <p:nvPicPr>
          <p:cNvPr id="2" name="图片 1" descr="爱奇艺20170824144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267970"/>
            <a:ext cx="5888355" cy="6322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/>
      <p:pic>
        <p:nvPicPr>
          <p:cNvPr id="2097152" name="图片 2" descr="爱奇艺20170824164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878840"/>
            <a:ext cx="12215495" cy="5085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-30480"/>
            <a:ext cx="10515600" cy="930275"/>
          </a:xfrm>
        </p:spPr>
        <p:txBody>
          <a:bodyPr/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大炮台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28" name="内容占位符 2"/>
          <p:cNvSpPr>
            <a:spLocks noGrp="1"/>
          </p:cNvSpPr>
          <p:nvPr>
            <p:ph sz="half" idx="1"/>
          </p:nvPr>
        </p:nvSpPr>
        <p:spPr>
          <a:xfrm>
            <a:off x="731520" y="1456055"/>
            <a:ext cx="10621645" cy="404622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45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4500" dirty="0">
                <a:latin typeface="楷体" panose="02010609060101010101" charset="-122"/>
                <a:ea typeface="楷体" panose="02010609060101010101" charset="-122"/>
              </a:rPr>
              <a:t>大炮台为澳门的古老炮台，为中国现存最古老的西式炮台建筑群之一部分。昔日曾是军事防御设施的重心，现为澳门历史城区一部份，为澳门之旅游景点。大炮台建于公元1616年明神宗年间，本属教会所有，为保护圣保禄教士而兴建，用以防御海盗，后转为军事设施区。</a:t>
            </a:r>
            <a:endParaRPr lang="zh-CN" altLang="en-US" sz="4500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9625" y="1109979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28239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1396546" y="532988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矩形 3"/>
          <p:cNvSpPr/>
          <p:nvPr>
            <p:custDataLst>
              <p:tags r:id="rId1"/>
            </p:custDataLst>
          </p:nvPr>
        </p:nvSpPr>
        <p:spPr>
          <a:xfrm>
            <a:off x="636" y="577970"/>
            <a:ext cx="6228272" cy="5702060"/>
          </a:xfrm>
          <a:prstGeom prst="rect">
            <a:avLst/>
          </a:prstGeom>
          <a:blipFill dpi="0" rotWithShape="1">
            <a:blip r:embed="rId2"/>
            <a:srcRect/>
            <a:stretch>
              <a:fillRect l="-7697" t="-11223" r="-8389" b="-155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0" rIns="288000" bIns="0" rtlCol="0" anchor="ctr">
            <a:normAutofit/>
          </a:bodyPr>
          <a:p>
            <a:pPr>
              <a:spcBef>
                <a:spcPts val="600"/>
              </a:spcBef>
              <a:spcAft>
                <a:spcPts val="2400"/>
              </a:spcAft>
            </a:pPr>
            <a:endParaRPr lang="en-US" altLang="zh-CN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048597" name="矩形 4"/>
          <p:cNvSpPr/>
          <p:nvPr>
            <p:custDataLst>
              <p:tags r:id="rId3"/>
            </p:custDataLst>
          </p:nvPr>
        </p:nvSpPr>
        <p:spPr>
          <a:xfrm>
            <a:off x="6356543" y="577705"/>
            <a:ext cx="4003785" cy="291472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t="-28546" r="-144" b="-9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8" name="矩形 5"/>
          <p:cNvSpPr/>
          <p:nvPr>
            <p:custDataLst>
              <p:tags r:id="rId5"/>
            </p:custDataLst>
          </p:nvPr>
        </p:nvSpPr>
        <p:spPr>
          <a:xfrm>
            <a:off x="6356280" y="3623094"/>
            <a:ext cx="3995156" cy="2656936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 l="-215" t="-24273" r="-145" b="-26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9" name="矩形 6"/>
          <p:cNvSpPr/>
          <p:nvPr>
            <p:custDataLst>
              <p:tags r:id="rId7"/>
            </p:custDataLst>
          </p:nvPr>
        </p:nvSpPr>
        <p:spPr>
          <a:xfrm>
            <a:off x="10469548" y="577970"/>
            <a:ext cx="1703403" cy="5702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大炮台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750809"/>
          </a:xfrm>
        </p:spPr>
        <p:txBody>
          <a:bodyPr/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妈阁庙</a:t>
            </a:r>
            <a:endParaRPr lang="zh-CN" altLang="en-US" dirty="0"/>
          </a:p>
        </p:txBody>
      </p:sp>
      <p:sp>
        <p:nvSpPr>
          <p:cNvPr id="1048622" name="内容占位符 2"/>
          <p:cNvSpPr>
            <a:spLocks noGrp="1"/>
          </p:cNvSpPr>
          <p:nvPr>
            <p:ph sz="half" idx="1"/>
          </p:nvPr>
        </p:nvSpPr>
        <p:spPr>
          <a:xfrm>
            <a:off x="1009650" y="1635125"/>
            <a:ext cx="10624820" cy="400431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sz="4000" dirty="0"/>
              <a:t>       </a:t>
            </a:r>
            <a:r>
              <a:rPr lang="zh-CN" altLang="en-US" sz="4000" dirty="0">
                <a:latin typeface="楷体" panose="02010609060101010101" charset="-122"/>
                <a:ea typeface="楷体" panose="02010609060101010101" charset="-122"/>
              </a:rPr>
              <a:t>妈阁庙就是现在说的妈祖庙，位于澳门的东南方。妈阁庙是中葡文化融合起点，也是澳门最著名的名胜古迹之一，至今已逾五百年，是澳门三大禅院中最古者。妈阁庙位于妈阁山西面山腰上，主要由入口大门、牌坊、正殿、弘仁殿、观音殿及正觉 禅林组成，各建筑规模虽然细小简陋，但却能充分融合自然，布局错落有致。</a:t>
            </a:r>
            <a:endParaRPr lang="zh-CN" altLang="en-US" sz="4000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9625" y="1109979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28302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1173026" y="532988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矩形 6"/>
          <p:cNvSpPr/>
          <p:nvPr>
            <p:custDataLst>
              <p:tags r:id="rId1"/>
            </p:custDataLst>
          </p:nvPr>
        </p:nvSpPr>
        <p:spPr>
          <a:xfrm>
            <a:off x="10469245" y="577850"/>
            <a:ext cx="1703705" cy="5770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妈阁庙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2097155" name="图片 2097154"/>
          <p:cNvPicPr/>
          <p:nvPr/>
        </p:nvPicPr>
        <p:blipFill>
          <a:blip r:embed="rId2"/>
          <a:stretch>
            <a:fillRect/>
          </a:stretch>
        </p:blipFill>
        <p:spPr>
          <a:xfrm>
            <a:off x="6356350" y="577850"/>
            <a:ext cx="3877310" cy="2808605"/>
          </a:xfrm>
          <a:prstGeom prst="rect">
            <a:avLst/>
          </a:prstGeom>
        </p:spPr>
      </p:pic>
      <p:pic>
        <p:nvPicPr>
          <p:cNvPr id="2097156" name="图片 2097155"/>
          <p:cNvPicPr/>
          <p:nvPr/>
        </p:nvPicPr>
        <p:blipFill>
          <a:blip r:embed="rId3"/>
          <a:stretch>
            <a:fillRect/>
          </a:stretch>
        </p:blipFill>
        <p:spPr>
          <a:xfrm>
            <a:off x="6386830" y="3637915"/>
            <a:ext cx="3846830" cy="2711450"/>
          </a:xfrm>
          <a:prstGeom prst="rect">
            <a:avLst/>
          </a:prstGeom>
        </p:spPr>
      </p:pic>
      <p:pic>
        <p:nvPicPr>
          <p:cNvPr id="2097157" name="图片 2097156"/>
          <p:cNvPicPr/>
          <p:nvPr/>
        </p:nvPicPr>
        <p:blipFill>
          <a:blip r:embed="rId4"/>
          <a:stretch>
            <a:fillRect/>
          </a:stretch>
        </p:blipFill>
        <p:spPr>
          <a:xfrm>
            <a:off x="549275" y="577850"/>
            <a:ext cx="5578475" cy="57715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>
          <a:xfrm>
            <a:off x="914399" y="0"/>
            <a:ext cx="10515600" cy="837504"/>
          </a:xfrm>
        </p:spPr>
        <p:txBody>
          <a:bodyPr>
            <a:normAutofit/>
          </a:bodyPr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葡京娱乐场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13" name="内容占位符 2"/>
          <p:cNvSpPr>
            <a:spLocks noGrp="1"/>
          </p:cNvSpPr>
          <p:nvPr>
            <p:ph sz="half" idx="1"/>
          </p:nvPr>
        </p:nvSpPr>
        <p:spPr>
          <a:xfrm>
            <a:off x="914400" y="1455420"/>
            <a:ext cx="10538460" cy="404749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 sz="42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4200" dirty="0">
                <a:latin typeface="楷体" panose="02010609060101010101" charset="-122"/>
                <a:ea typeface="楷体" panose="02010609060101010101" charset="-122"/>
              </a:rPr>
              <a:t>这次去澳门，回旅馆途中发现了很多的娱乐场。葡京娱乐场位于葡京酒店的里面，是一座三层圆柱形建筑。葡京娱乐场是澳门最大的一间赌场，是澳门"东方的蒙爱卡罗"地位确立的标志性建筑。葡京酒店内也有多处人口，据说赌客一般不从正门进入，而从正门左有的边门进入。因为正门的形状非常像一个张着血盆大口的老虎嘴，由此进入意头不好。</a:t>
            </a:r>
            <a:endParaRPr lang="en-US" altLang="zh-CN" sz="4200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9625" y="1109979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28239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1009831" y="532988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矩形 3"/>
          <p:cNvSpPr/>
          <p:nvPr>
            <p:custDataLst>
              <p:tags r:id="rId1"/>
            </p:custDataLst>
          </p:nvPr>
        </p:nvSpPr>
        <p:spPr>
          <a:xfrm>
            <a:off x="635" y="577850"/>
            <a:ext cx="6228080" cy="5868035"/>
          </a:xfrm>
          <a:prstGeom prst="rect">
            <a:avLst/>
          </a:prstGeom>
          <a:blipFill dpi="0" rotWithShape="1">
            <a:blip r:embed="rId2"/>
            <a:srcRect/>
            <a:stretch>
              <a:fillRect l="-7697" t="-11223" r="-8389" b="-155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0" rIns="288000" bIns="0" rtlCol="0" anchor="ctr">
            <a:normAutofit/>
          </a:bodyPr>
          <a:p>
            <a:pPr>
              <a:spcBef>
                <a:spcPts val="600"/>
              </a:spcBef>
              <a:spcAft>
                <a:spcPts val="2400"/>
              </a:spcAft>
            </a:pPr>
            <a:endParaRPr lang="en-US" altLang="zh-CN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048618" name="矩形 4"/>
          <p:cNvSpPr/>
          <p:nvPr>
            <p:custDataLst>
              <p:tags r:id="rId3"/>
            </p:custDataLst>
          </p:nvPr>
        </p:nvSpPr>
        <p:spPr>
          <a:xfrm>
            <a:off x="6348288" y="577705"/>
            <a:ext cx="4003785" cy="291472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t="-28546" r="-144" b="-90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9" name="矩形 5"/>
          <p:cNvSpPr/>
          <p:nvPr>
            <p:custDataLst>
              <p:tags r:id="rId5"/>
            </p:custDataLst>
          </p:nvPr>
        </p:nvSpPr>
        <p:spPr>
          <a:xfrm>
            <a:off x="6356350" y="3623310"/>
            <a:ext cx="3995420" cy="2822575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 l="-215" t="-24273" r="-145" b="-266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20" name="矩形 6"/>
          <p:cNvSpPr/>
          <p:nvPr>
            <p:custDataLst>
              <p:tags r:id="rId7"/>
            </p:custDataLst>
          </p:nvPr>
        </p:nvSpPr>
        <p:spPr>
          <a:xfrm>
            <a:off x="10469548" y="577970"/>
            <a:ext cx="1703403" cy="5702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葡京娱乐场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extBox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79176" y="1311094"/>
            <a:ext cx="3653693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香港科学馆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48678" name="Text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46891" y="2420588"/>
            <a:ext cx="4102818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中文大学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79" name="TextBox 2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94259" y="3619617"/>
            <a:ext cx="4823445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香港大学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80" name="TextBox 3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48328" y="4723396"/>
            <a:ext cx="5500516" cy="5847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海洋公园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81" name="TextBox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37425" y="2349258"/>
            <a:ext cx="1901455" cy="1015663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香港</a:t>
            </a:r>
            <a:endParaRPr lang="zh-CN" altLang="en-US" sz="60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82" name="TextBox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37806" y="3901199"/>
            <a:ext cx="1901455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Andalus" panose="02020603050405020304" charset="0"/>
                <a:ea typeface="+mn-ea"/>
                <a:sym typeface="+mn-ea"/>
              </a:rPr>
              <a:t>HongKong</a:t>
            </a:r>
            <a:endParaRPr lang="en-US" altLang="zh-CN" sz="2800" b="1" dirty="0">
              <a:solidFill>
                <a:schemeClr val="bg1"/>
              </a:solidFill>
              <a:latin typeface="Andalus" panose="02020603050405020304" charset="0"/>
              <a:ea typeface="+mn-ea"/>
              <a:sym typeface="+mn-ea"/>
            </a:endParaRPr>
          </a:p>
        </p:txBody>
      </p:sp>
      <p:sp>
        <p:nvSpPr>
          <p:cNvPr id="1048683" name="文本框 1"/>
          <p:cNvSpPr txBox="1"/>
          <p:nvPr>
            <p:custDataLst>
              <p:tags r:id="rId7"/>
            </p:custDataLst>
          </p:nvPr>
        </p:nvSpPr>
        <p:spPr>
          <a:xfrm>
            <a:off x="6732905" y="1240155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01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4" name="文本框 2"/>
          <p:cNvSpPr txBox="1"/>
          <p:nvPr>
            <p:custDataLst>
              <p:tags r:id="rId8"/>
            </p:custDataLst>
          </p:nvPr>
        </p:nvSpPr>
        <p:spPr>
          <a:xfrm>
            <a:off x="6320790" y="234950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02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5" name="文本框 3"/>
          <p:cNvSpPr txBox="1"/>
          <p:nvPr>
            <p:custDataLst>
              <p:tags r:id="rId9"/>
            </p:custDataLst>
          </p:nvPr>
        </p:nvSpPr>
        <p:spPr>
          <a:xfrm>
            <a:off x="5960745" y="347726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03</a:t>
            </a:r>
            <a:endParaRPr lang="en-US" altLang="zh-CN" sz="16000">
              <a:solidFill>
                <a:schemeClr val="accent4"/>
              </a:solidFill>
            </a:endParaRPr>
          </a:p>
        </p:txBody>
      </p:sp>
      <p:sp>
        <p:nvSpPr>
          <p:cNvPr id="1048686" name="文本框 4"/>
          <p:cNvSpPr txBox="1"/>
          <p:nvPr>
            <p:custDataLst>
              <p:tags r:id="rId10"/>
            </p:custDataLst>
          </p:nvPr>
        </p:nvSpPr>
        <p:spPr>
          <a:xfrm>
            <a:off x="5636260" y="4580890"/>
            <a:ext cx="772160" cy="72707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p>
            <a:pPr algn="ctr">
              <a:lnSpc>
                <a:spcPct val="130000"/>
              </a:lnSpc>
            </a:pPr>
            <a:r>
              <a:rPr lang="en-US" altLang="zh-CN" sz="16000">
                <a:solidFill>
                  <a:schemeClr val="accent4"/>
                </a:solidFill>
              </a:rPr>
              <a:t>04</a:t>
            </a:r>
            <a:endParaRPr lang="en-US" altLang="zh-CN" sz="16000">
              <a:solidFill>
                <a:schemeClr val="accent4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标题 1048790"/>
          <p:cNvSpPr>
            <a:spLocks noGrp="1"/>
          </p:cNvSpPr>
          <p:nvPr>
            <p:ph type="title" hasCustomPrompt="1"/>
          </p:nvPr>
        </p:nvSpPr>
        <p:spPr>
          <a:xfrm>
            <a:off x="3239365" y="2332920"/>
            <a:ext cx="5713200" cy="1029600"/>
          </a:xfrm>
        </p:spPr>
        <p:txBody>
          <a:bodyPr>
            <a:noAutofit/>
          </a:bodyPr>
          <a:p>
            <a:r>
              <a:rPr lang="en-US" altLang="zh-CN" sz="9600">
                <a:latin typeface="Comic Sans MS" panose="030F0702030302020204" charset="0"/>
                <a:ea typeface="COMIC"/>
                <a:cs typeface="COMIC"/>
              </a:rPr>
              <a:t>THANKS</a:t>
            </a:r>
            <a:endParaRPr lang="en-US" altLang="zh-CN" sz="9600">
              <a:latin typeface="Comic Sans MS" panose="030F0702030302020204" charset="0"/>
              <a:ea typeface="COMIC"/>
              <a:cs typeface="COM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>
          <a:xfrm>
            <a:off x="914399" y="0"/>
            <a:ext cx="10515600" cy="837504"/>
          </a:xfrm>
        </p:spPr>
        <p:txBody>
          <a:bodyPr>
            <a:normAutofit/>
          </a:bodyPr>
          <a:p>
            <a:pPr algn="ctr"/>
            <a:r>
              <a:rPr lang="zh-CN" altLang="en-US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香港科学馆</a:t>
            </a:r>
            <a:endParaRPr lang="zh-CN" altLang="en-US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48613" name="内容占位符 2"/>
          <p:cNvSpPr>
            <a:spLocks noGrp="1"/>
          </p:cNvSpPr>
          <p:nvPr>
            <p:ph sz="half" idx="1"/>
          </p:nvPr>
        </p:nvSpPr>
        <p:spPr>
          <a:xfrm>
            <a:off x="914400" y="1893570"/>
            <a:ext cx="10538460" cy="3749675"/>
          </a:xfrm>
          <a:ln w="28575" cmpd="dbl">
            <a:solidFill>
              <a:schemeClr val="bg1"/>
            </a:solidFill>
          </a:ln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4200" dirty="0">
                <a:effectLst/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4200" dirty="0">
                <a:effectLst/>
                <a:latin typeface="楷体" panose="02010609060101010101" charset="-122"/>
                <a:ea typeface="楷体" panose="02010609060101010101" charset="-122"/>
              </a:rPr>
              <a:t>香港科学馆位于尖沙咀附近。科学馆分为四层，</a:t>
            </a:r>
            <a:r>
              <a:rPr lang="en-US" altLang="zh-CN" sz="4200" dirty="0">
                <a:effectLst/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sz="4200" dirty="0">
                <a:effectLst/>
                <a:latin typeface="楷体" panose="02010609060101010101" charset="-122"/>
                <a:ea typeface="楷体" panose="02010609060101010101" charset="-122"/>
              </a:rPr>
              <a:t>个展区。当天开放的有力学厅，声学厅，镜子世界，磁电廊，交通，智能家居和食品安全。还有一个能量穿梭机和巨大的飞机模型。</a:t>
            </a:r>
            <a:endParaRPr lang="zh-CN" altLang="en-US" sz="4200" dirty="0">
              <a:effectLst/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4200" dirty="0">
                <a:effectLst/>
                <a:latin typeface="楷体" panose="02010609060101010101" charset="-122"/>
                <a:ea typeface="楷体" panose="02010609060101010101" charset="-122"/>
              </a:rPr>
              <a:t>    </a:t>
            </a:r>
            <a:endParaRPr lang="zh-CN" altLang="en-US" sz="4200" dirty="0">
              <a:effectLst/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17295" y="1362074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563041" y="153512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28818" y="4740711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417501" y="508667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910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香港科学馆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1" name="图片 0" descr="C:\Users\Administrator\Desktop\c2025a5f313ad6b5.jpg_r_1024x683x95_5349dc37.jpgc2025a5f313ad6b5.jpg_r_1024x683x95_5349dc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4720" y="3441700"/>
            <a:ext cx="4336415" cy="3001645"/>
          </a:xfrm>
          <a:prstGeom prst="rect">
            <a:avLst/>
          </a:prstGeom>
        </p:spPr>
      </p:pic>
      <p:pic>
        <p:nvPicPr>
          <p:cNvPr id="2" name="图片 1" descr="C:\Users\Administrator\Desktop\e672c537e23204f7.jpg_r_1024x683x95_41cd3e7e.jpge672c537e23204f7.jpg_r_1024x683x95_41cd3e7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4720" y="411480"/>
            <a:ext cx="4336415" cy="2851150"/>
          </a:xfrm>
          <a:prstGeom prst="rect">
            <a:avLst/>
          </a:prstGeom>
        </p:spPr>
      </p:pic>
      <p:pic>
        <p:nvPicPr>
          <p:cNvPr id="3" name="图片 2" descr="C:\Users\Administrator\Desktop\fd59d02c28a53af7.jpg_r_1024x683x95_efea3446.jpgfd59d02c28a53af7.jpg_r_1024x683x95_efea34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9685" y="-15875"/>
            <a:ext cx="10595610" cy="69113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910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香港科学馆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1" name="图片 0" descr="C:\Users\Administrator\Desktop\c2025a5f313ad6b5.jpg_r_1024x683x95_5349dc37.jpgc2025a5f313ad6b5.jpg_r_1024x683x95_5349dc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4720" y="3441700"/>
            <a:ext cx="4336415" cy="3001645"/>
          </a:xfrm>
          <a:prstGeom prst="rect">
            <a:avLst/>
          </a:prstGeom>
        </p:spPr>
      </p:pic>
      <p:pic>
        <p:nvPicPr>
          <p:cNvPr id="2" name="图片 1" descr="C:\Users\Administrator\Desktop\e672c537e23204f7.jpg_r_1024x683x95_41cd3e7e.jpge672c537e23204f7.jpg_r_1024x683x95_41cd3e7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4720" y="411480"/>
            <a:ext cx="4336415" cy="2851150"/>
          </a:xfrm>
          <a:prstGeom prst="rect">
            <a:avLst/>
          </a:prstGeom>
        </p:spPr>
      </p:pic>
      <p:pic>
        <p:nvPicPr>
          <p:cNvPr id="3" name="图片 2" descr="C:\Users\Administrator\Desktop\c2025a5f313ad6b5.jpg_r_1024x683x95_5349dc37.jpgc2025a5f313ad6b5.jpg_r_1024x683x95_5349dc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4765" y="-15875"/>
            <a:ext cx="10600690" cy="69107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89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香港科学馆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1" name="图片 0" descr="C:\Users\Administrator\Desktop\c2025a5f313ad6b5.jpg_r_1024x683x95_5349dc37.jpgc2025a5f313ad6b5.jpg_r_1024x683x95_5349dc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4720" y="3441700"/>
            <a:ext cx="4336415" cy="3001645"/>
          </a:xfrm>
          <a:prstGeom prst="rect">
            <a:avLst/>
          </a:prstGeom>
        </p:spPr>
      </p:pic>
      <p:pic>
        <p:nvPicPr>
          <p:cNvPr id="2" name="图片 1" descr="C:\Users\Administrator\Desktop\e672c537e23204f7.jpg_r_1024x683x95_41cd3e7e.jpge672c537e23204f7.jpg_r_1024x683x95_41cd3e7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4720" y="411480"/>
            <a:ext cx="4336415" cy="2851150"/>
          </a:xfrm>
          <a:prstGeom prst="rect">
            <a:avLst/>
          </a:prstGeom>
        </p:spPr>
      </p:pic>
      <p:pic>
        <p:nvPicPr>
          <p:cNvPr id="3" name="图片 2" descr="C:\Users\Administrator\Desktop\e672c537e23204f7.jpg_r_1024x683x95_41cd3e7e.jpge672c537e23204f7.jpg_r_1024x683x95_41cd3e7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2860" y="-15875"/>
            <a:ext cx="10598785" cy="68922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>
          <a:xfrm>
            <a:off x="914399" y="0"/>
            <a:ext cx="10515600" cy="837504"/>
          </a:xfrm>
        </p:spPr>
        <p:txBody>
          <a:bodyPr>
            <a:normAutofit/>
          </a:bodyPr>
          <a:p>
            <a:pPr algn="ctr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中文大学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613" name="内容占位符 2"/>
          <p:cNvSpPr>
            <a:spLocks noGrp="1"/>
          </p:cNvSpPr>
          <p:nvPr>
            <p:ph sz="half" idx="1"/>
          </p:nvPr>
        </p:nvSpPr>
        <p:spPr>
          <a:xfrm>
            <a:off x="902970" y="1607185"/>
            <a:ext cx="10538460" cy="38563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 sz="4200" dirty="0"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altLang="en-US" sz="4200" dirty="0">
                <a:latin typeface="楷体" panose="02010609060101010101" charset="-122"/>
                <a:ea typeface="楷体" panose="02010609060101010101" charset="-122"/>
              </a:rPr>
              <a:t>香港中文大学，简称港中大，书院联邦制大学建制，为世界大学联盟成员、亚洲首家国际商学院协会（AACSB）认证成员、亚太国际教育协会创始成员、英联邦大学协会成员。</a:t>
            </a:r>
            <a:endParaRPr lang="zh-CN" altLang="en-US" sz="4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4200" dirty="0">
                <a:latin typeface="楷体" panose="02010609060101010101" charset="-122"/>
                <a:ea typeface="楷体" panose="02010609060101010101" charset="-122"/>
              </a:rPr>
              <a:t>   学校校园占地面积137.3公顷，建筑面积710302平方米；辖9个书院、8个学院及研究院。</a:t>
            </a:r>
            <a:endParaRPr lang="zh-CN" altLang="en-US" sz="4200" dirty="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9625" y="1109979"/>
            <a:ext cx="386297" cy="346360"/>
            <a:chOff x="2023840" y="-377671"/>
            <a:chExt cx="386297" cy="346360"/>
          </a:xfrm>
          <a:solidFill>
            <a:schemeClr val="accent3">
              <a:lumMod val="8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7308" y="5156636"/>
            <a:ext cx="386295" cy="346360"/>
            <a:chOff x="2533554" y="-373690"/>
            <a:chExt cx="386295" cy="346360"/>
          </a:xfrm>
          <a:solidFill>
            <a:schemeClr val="bg1">
              <a:lumMod val="75000"/>
            </a:schemeClr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95451" y="1283028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" name="Line 6"/>
          <p:cNvSpPr>
            <a:spLocks noChangeShapeType="1"/>
          </p:cNvSpPr>
          <p:nvPr/>
        </p:nvSpPr>
        <p:spPr bwMode="auto">
          <a:xfrm>
            <a:off x="1396546" y="5502603"/>
            <a:ext cx="8051734" cy="0"/>
          </a:xfrm>
          <a:prstGeom prst="line">
            <a:avLst/>
          </a:prstGeom>
          <a:noFill/>
          <a:ln w="28575" cap="flat" cmpd="sng">
            <a:solidFill>
              <a:schemeClr val="bg1">
                <a:lumMod val="75000"/>
              </a:schemeClr>
            </a:solidFill>
            <a:prstDash val="sysDash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矩形 6"/>
          <p:cNvSpPr/>
          <p:nvPr>
            <p:custDataLst>
              <p:tags r:id="rId1"/>
            </p:custDataLst>
          </p:nvPr>
        </p:nvSpPr>
        <p:spPr>
          <a:xfrm>
            <a:off x="10575925" y="-15875"/>
            <a:ext cx="1597025" cy="6744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p>
            <a:pPr algn="ctr"/>
            <a:r>
              <a:rPr lang="zh-CN" altLang="en-US" sz="7200" dirty="0">
                <a:latin typeface="楷体" panose="02010609060101010101" charset="-122"/>
                <a:ea typeface="楷体" panose="02010609060101010101" charset="-122"/>
                <a:cs typeface="+mj-cs"/>
              </a:rPr>
              <a:t>中文大学</a:t>
            </a:r>
            <a:endParaRPr lang="zh-CN" altLang="en-US" sz="7200" dirty="0">
              <a:latin typeface="楷体" panose="02010609060101010101" charset="-122"/>
              <a:ea typeface="楷体" panose="02010609060101010101" charset="-122"/>
              <a:cs typeface="+mj-cs"/>
            </a:endParaRPr>
          </a:p>
        </p:txBody>
      </p:sp>
      <p:pic>
        <p:nvPicPr>
          <p:cNvPr id="3" name="图片 2" descr="C:\Users\Administrator\Desktop\t0114e5cf579a792b05.jpgt0114e5cf579a792b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2370" y="133985"/>
            <a:ext cx="5905500" cy="6589395"/>
          </a:xfrm>
          <a:prstGeom prst="rect">
            <a:avLst/>
          </a:prstGeom>
        </p:spPr>
      </p:pic>
      <p:pic>
        <p:nvPicPr>
          <p:cNvPr id="5" name="图片 4" descr="C:\Users\Administrator\Desktop\t0151a3db2a85272822.jpgt0151a3db2a852728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5305" y="133985"/>
            <a:ext cx="9381490" cy="6595745"/>
          </a:xfrm>
          <a:prstGeom prst="rect">
            <a:avLst/>
          </a:prstGeom>
        </p:spPr>
      </p:pic>
      <p:pic>
        <p:nvPicPr>
          <p:cNvPr id="4" name="内容占位符 3" descr="C:\Users\Administrator\Desktop\t01dcd6a7b16e11fab0.jpgt01dcd6a7b16e11fab0"/>
          <p:cNvPicPr>
            <a:picLocks noChangeAspect="1"/>
          </p:cNvPicPr>
          <p:nvPr>
            <p:ph sz="quarter" idx="13"/>
          </p:nvPr>
        </p:nvPicPr>
        <p:blipFill>
          <a:blip r:embed="rId4"/>
          <a:srcRect/>
          <a:stretch>
            <a:fillRect/>
          </a:stretch>
        </p:blipFill>
        <p:spPr>
          <a:xfrm>
            <a:off x="735965" y="133350"/>
            <a:ext cx="8980170" cy="65900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7669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f"/>
  <p:tag name="KSO_WM_UNIT_INDEX" val="1"/>
  <p:tag name="KSO_WM_UNIT_LAYERLEVEL" val="1"/>
  <p:tag name="KSO_WM_UNIT_VALUE" val="3"/>
  <p:tag name="KSO_WM_UNIT_HIGHLIGHT" val="0"/>
  <p:tag name="KSO_WM_UNIT_COMPATIBLE" val="0"/>
  <p:tag name="KSO_WM_UNIT_CLEAR" val="0"/>
  <p:tag name="KSO_WM_UNIT_ID" val="custom20176696_1*f*1"/>
  <p:tag name="KSO_WM_UNIT_PRESET_TEXT" val="LOGO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f"/>
  <p:tag name="KSO_WM_UNIT_INDEX" val="2"/>
  <p:tag name="KSO_WM_UNIT_LAYERLEVEL" val="1"/>
  <p:tag name="KSO_WM_UNIT_VALUE" val="9"/>
  <p:tag name="KSO_WM_UNIT_HIGHLIGHT" val="0"/>
  <p:tag name="KSO_WM_UNIT_COMPATIBLE" val="0"/>
  <p:tag name="KSO_WM_UNIT_CLEAR" val="0"/>
  <p:tag name="KSO_WM_UNIT_ID" val="custom20176696_1*f*2"/>
  <p:tag name="KSO_WM_UNIT_PRESET_TEXT" val="YOUR CCOMPANY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ID" val="custom20176696_1*a*1"/>
  <p:tag name="KSO_WM_UNIT_PRESET_TEXT" val="产品部年度工作总结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b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CLEAR" val="0"/>
  <p:tag name="KSO_WM_UNIT_ID" val="custom20176696_1*b*1"/>
  <p:tag name="KSO_WM_UNIT_PRESET_TEXT" val="PRODUCTS ANNUAL WORK SUMMARY"/>
</p:tagLst>
</file>

<file path=ppt/tags/tag14.xml><?xml version="1.0" encoding="utf-8"?>
<p:tagLst xmlns:p="http://schemas.openxmlformats.org/presentationml/2006/main">
  <p:tag name="KSO_WM_TAG_VERSION" val="1.0"/>
  <p:tag name="KSO_WM_SLIDE_ITEM_CNT" val="4"/>
  <p:tag name="KSO_WM_SLIDE_TYPE" val="title"/>
  <p:tag name="KSO_WM_BEAUTIFY_FLAG" val="#wm#"/>
  <p:tag name="KSO_WM_SLIDE_LAYOUT" val="a_b_f"/>
  <p:tag name="KSO_WM_SLIDE_LAYOUT_CNT" val="1_1_2"/>
  <p:tag name="KSO_WM_COMBINE_RELATE_SLIDE_ID" val="background20176154_1"/>
  <p:tag name="KSO_WM_TEMPLATE_CATEGORY" val="custom"/>
  <p:tag name="KSO_WM_TEMPLATE_INDEX" val="20176696"/>
  <p:tag name="KSO_WM_SLIDE_ID" val="custom20176696_1"/>
  <p:tag name="KSO_WM_SLIDE_INDEX" val="1"/>
  <p:tag name="KSO_WM_TEMPLATE_SUBCATEGORY" val="combine"/>
  <p:tag name="KSO_WM_TEMPLATE_THUMBS_INDEX" val="1、6、11、12、15、16、23、27、28、29、"/>
  <p:tag name="KSO_WM_DIAGRAM_GROUP_CODE" val="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CLEAR" val="0"/>
  <p:tag name="KSO_WM_UNIT_ID" val="custom20176696_11*a*1"/>
  <p:tag name="KSO_WM_UNIT_PRESET_TEXT" val="SECTION TITLE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b"/>
  <p:tag name="KSO_WM_UNIT_INDEX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6696_11*b*1"/>
</p:tagLst>
</file>

<file path=ppt/tags/tag18.xml><?xml version="1.0" encoding="utf-8"?>
<p:tagLst xmlns:p="http://schemas.openxmlformats.org/presentationml/2006/main">
  <p:tag name="KSO_WM_TAG_VERSION" val="1.0"/>
  <p:tag name="KSO_WM_SLIDE_ITEM_CNT" val="2"/>
  <p:tag name="KSO_WM_SLIDE_TYPE" val="sectionTitle"/>
  <p:tag name="KSO_WM_BEAUTIFY_FLAG" val="#wm#"/>
  <p:tag name="KSO_WM_SLIDE_LAYOUT" val="e_a_b"/>
  <p:tag name="KSO_WM_SLIDE_LAYOUT_CNT" val="1_1_1"/>
  <p:tag name="KSO_WM_COMBINE_RELATE_SLIDE_ID" val="background20176154_6"/>
  <p:tag name="KSO_WM_TEMPLATE_CATEGORY" val="custom"/>
  <p:tag name="KSO_WM_TEMPLATE_INDEX" val="20176696"/>
  <p:tag name="KSO_WM_SLIDE_ID" val="custom20176696_11"/>
  <p:tag name="KSO_WM_SLIDE_INDEX" val="11"/>
  <p:tag name="KSO_WM_TEMPLATE_SUBCATEGORY" val="combine"/>
  <p:tag name="KSO_WM_DIAGRAM_GROUP_CODE" val="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1_1"/>
  <p:tag name="KSO_WM_UNIT_PRESET_TEXT" val="竞标项目简介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76696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12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2_1"/>
  <p:tag name="KSO_WM_UNIT_PRESET_TEXT" val="产品和运营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15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3_1"/>
  <p:tag name="KSO_WM_UNIT_PRESET_TEXT" val="整体市场分析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17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4_1"/>
  <p:tag name="KSO_WM_UNIT_PRESET_TEXT" val="融资方案及成本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_1"/>
  <p:tag name="KSO_WM_UNIT_ID" val="custom20176775_8*a*1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_1"/>
  <p:tag name="KSO_WM_UNIT_ID" val="custom20176775_8*b*1"/>
  <p:tag name="KSO_WM_UNIT_PRESET_TEXT" val="CONTENT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29.xml><?xml version="1.0" encoding="utf-8"?>
<p:tagLst xmlns:p="http://schemas.openxmlformats.org/presentationml/2006/main">
  <p:tag name="KSO_WM_TAG_VERSION" val="1.0"/>
  <p:tag name="KSO_WM_SLIDE_ITEM_CNT" val="4"/>
  <p:tag name="KSO_WM_SLIDE_LAYOUT" val="a_b_l"/>
  <p:tag name="KSO_WM_SLIDE_LAYOUT_CNT" val="1_1_1"/>
  <p:tag name="KSO_WM_SLIDE_TYPE" val="contents"/>
  <p:tag name="KSO_WM_BEAUTIFY_FLAG" val="#wm#"/>
  <p:tag name="KSO_WM_COMBINE_RELATE_SLIDE_ID" val="diagram20170137_3"/>
  <p:tag name="KSO_WM_TEMPLATE_CATEGORY" val="custom"/>
  <p:tag name="KSO_WM_TEMPLATE_INDEX" val="20176775"/>
  <p:tag name="KSO_WM_SLIDE_ID" val="custom20176775_8"/>
  <p:tag name="KSO_WM_SLIDE_INDEX" val="8"/>
  <p:tag name="KSO_WM_DIAGRAM_GROUP_CODE" val="l1-1"/>
  <p:tag name="KSO_WM_TEMPLATE_SUBCATEGORY" val="combine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154_1"/>
  <p:tag name="KSO_WM_TEMPLATE_CATEGORY" val="custom"/>
  <p:tag name="KSO_WM_TEMPLATE_INDEX" val="20176696"/>
  <p:tag name="KSO_WM_TEMPLATE_SUBCATEGORY" val="combine"/>
  <p:tag name="KSO_WM_TEMPLATE_THUMBS_INDEX" val="1、6、11、12、15、16、23、27、28、29"/>
</p:tagLst>
</file>

<file path=ppt/tags/tag3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31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32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33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34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35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36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37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38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39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76775"/>
</p:tagLst>
</file>

<file path=ppt/tags/tag4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41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42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3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44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5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46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7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8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76775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CLEAR" val="0"/>
  <p:tag name="KSO_WM_UNIT_ID" val="custom20176696_11*a*1"/>
  <p:tag name="KSO_WM_UNIT_PRESET_TEXT" val="SECTION TITLE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b"/>
  <p:tag name="KSO_WM_UNIT_INDEX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UNIT_ID" val="custom20176696_11*b*1"/>
</p:tagLst>
</file>

<file path=ppt/tags/tag52.xml><?xml version="1.0" encoding="utf-8"?>
<p:tagLst xmlns:p="http://schemas.openxmlformats.org/presentationml/2006/main">
  <p:tag name="KSO_WM_TAG_VERSION" val="1.0"/>
  <p:tag name="KSO_WM_SLIDE_ITEM_CNT" val="2"/>
  <p:tag name="KSO_WM_SLIDE_TYPE" val="sectionTitle"/>
  <p:tag name="KSO_WM_BEAUTIFY_FLAG" val="#wm#"/>
  <p:tag name="KSO_WM_SLIDE_LAYOUT" val="e_a_b"/>
  <p:tag name="KSO_WM_SLIDE_LAYOUT_CNT" val="1_1_1"/>
  <p:tag name="KSO_WM_COMBINE_RELATE_SLIDE_ID" val="background20176154_6"/>
  <p:tag name="KSO_WM_TEMPLATE_CATEGORY" val="custom"/>
  <p:tag name="KSO_WM_TEMPLATE_INDEX" val="20176696"/>
  <p:tag name="KSO_WM_SLIDE_ID" val="custom20176696_11"/>
  <p:tag name="KSO_WM_SLIDE_INDEX" val="11"/>
  <p:tag name="KSO_WM_TEMPLATE_SUBCATEGORY" val="combine"/>
  <p:tag name="KSO_WM_DIAGRAM_GROUP_CODE" val="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11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1_1"/>
  <p:tag name="KSO_WM_UNIT_PRESET_TEXT" val="竞标项目简介"/>
  <p:tag name="KSO_WM_UNIT_TEXT_FILL_FORE_SCHEMECOLOR_INDEX" val="14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12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2_1"/>
  <p:tag name="KSO_WM_UNIT_PRESET_TEXT" val="产品和运营"/>
  <p:tag name="KSO_WM_UNIT_TEXT_FILL_FORE_SCHEMECOLOR_INDEX" val="14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15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3_1"/>
  <p:tag name="KSO_WM_UNIT_PRESET_TEXT" val="整体市场分析"/>
  <p:tag name="KSO_WM_UNIT_TEXT_FILL_FORE_SCHEMECOLOR_INDEX" val="14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17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-1"/>
  <p:tag name="KSO_WM_UNIT_ID" val="custom20176775_8*l_h_f*1_4_1"/>
  <p:tag name="KSO_WM_UNIT_PRESET_TEXT" val="融资方案及成本"/>
  <p:tag name="KSO_WM_UNIT_TEXT_FILL_FORE_SCHEMECOLOR_INDEX" val="14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2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_1"/>
  <p:tag name="KSO_WM_UNIT_ID" val="custom20176775_8*a*1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CLEAR" val="0"/>
  <p:tag name="KSO_WM_TEMPLATE_CATEGORY" val="custom"/>
  <p:tag name="KSO_WM_TEMPLATE_INDEX" val="20176775"/>
  <p:tag name="KSO_WM_DIAGRAM_GROUP_CODE" val="l1_1"/>
  <p:tag name="KSO_WM_UNIT_ID" val="custom20176775_8*b*1"/>
  <p:tag name="KSO_WM_UNIT_PRESET_TEXT" val="CONTENT"/>
  <p:tag name="KSO_WM_UNIT_TEXT_FILL_FORE_SCHEMECOLOR_INDEX" val="14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136_1"/>
  <p:tag name="KSO_WM_TEMPLATE_CATEGORY" val="custom"/>
  <p:tag name="KSO_WM_TEMPLATE_INDEX" val="20176775"/>
  <p:tag name="KSO_WM_TEMPLATE_SUBCATEGORY" val="combine"/>
  <p:tag name="KSO_WM_TEMPLATE_THUMBS_INDEX" val="1、6、9、10、12、13、17、24、25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TYPE" val="e"/>
  <p:tag name="KSO_WM_UNIT_INDEX" val="1"/>
  <p:tag name="KSO_WM_UNIT_LAYERLEVEL" val="1"/>
  <p:tag name="KSO_WM_UNIT_VALUE" val="2"/>
  <p:tag name="KSO_WM_UNIT_HIGHLIGHT" val="0"/>
  <p:tag name="KSO_WM_UNIT_COMPATIBLE" val="1"/>
  <p:tag name="KSO_WM_UNIT_CLEAR" val="0"/>
  <p:tag name="KSO_WM_UNIT_ID" val="custom20176696_11*e*1"/>
  <p:tag name="KSO_WM_UNIT_PRESET_TEXT" val="01"/>
</p:tagLst>
</file>

<file path=ppt/tags/tag63.xml><?xml version="1.0" encoding="utf-8"?>
<p:tagLst xmlns:p="http://schemas.openxmlformats.org/presentationml/2006/main">
  <p:tag name="KSO_WM_TAG_VERSION" val="1.0"/>
  <p:tag name="KSO_WM_SLIDE_ITEM_CNT" val="4"/>
  <p:tag name="KSO_WM_SLIDE_LAYOUT" val="a_b_l"/>
  <p:tag name="KSO_WM_SLIDE_LAYOUT_CNT" val="1_1_1"/>
  <p:tag name="KSO_WM_SLIDE_TYPE" val="contents"/>
  <p:tag name="KSO_WM_BEAUTIFY_FLAG" val="#wm#"/>
  <p:tag name="KSO_WM_COMBINE_RELATE_SLIDE_ID" val="diagram20170137_3"/>
  <p:tag name="KSO_WM_TEMPLATE_CATEGORY" val="custom"/>
  <p:tag name="KSO_WM_TEMPLATE_INDEX" val="20176775"/>
  <p:tag name="KSO_WM_SLIDE_ID" val="custom20176775_8"/>
  <p:tag name="KSO_WM_SLIDE_INDEX" val="8"/>
  <p:tag name="KSO_WM_DIAGRAM_GROUP_CODE" val="l1-1"/>
  <p:tag name="KSO_WM_TEMPLATE_SUBCATEGORY" val="combine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UNIT_ID" val="custom20176696_3*a*1"/>
</p:tagLst>
</file>

<file path=ppt/tags/tag65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UNIT_ID" val="custom20176696_3*a*1"/>
</p:tagLst>
</file>

<file path=ppt/tags/tag67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68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69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76696"/>
</p:tagLst>
</file>

<file path=ppt/tags/tag70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71.xml><?xml version="1.0" encoding="utf-8"?>
<p:tagLst xmlns:p="http://schemas.openxmlformats.org/presentationml/2006/main">
  <p:tag name="KSO_WM_BEAUTIFY_FLAG" val="#wm#"/>
  <p:tag name="KSO_WM_TEMPLATE_CATEGORY" val="diagram"/>
  <p:tag name="KSO_WM_TEMPLATE_INDEX" val="16903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76696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UNIT_ID" val="custom20176696_3*a*1"/>
</p:tagLst>
</file>

<file path=ppt/tags/tag73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74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1"/>
  <p:tag name="KSO_WM_UNIT_ID" val="256*d*1"/>
  <p:tag name="KSO_WM_UNIT_CLEAR" val="0"/>
  <p:tag name="KSO_WM_UNIT_LAYERLEVEL" val="1"/>
  <p:tag name="KSO_WM_UNIT_VALUE" val="1583*1729"/>
  <p:tag name="KSO_WM_UNIT_HIGHLIGHT" val="0"/>
  <p:tag name="KSO_WM_UNIT_COMPATIBLE" val="0"/>
  <p:tag name="KSO_WM_BEAUTIFY_FLAG" val="#wm#"/>
  <p:tag name="KSO_WM_TAG_VERSION" val="1.0"/>
</p:tagLst>
</file>

<file path=ppt/tags/tag75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2"/>
  <p:tag name="KSO_WM_UNIT_ID" val="256*d*2"/>
  <p:tag name="KSO_WM_UNIT_CLEAR" val="0"/>
  <p:tag name="KSO_WM_UNIT_LAYERLEVEL" val="1"/>
  <p:tag name="KSO_WM_UNIT_VALUE" val="809*1111"/>
  <p:tag name="KSO_WM_UNIT_HIGHLIGHT" val="0"/>
  <p:tag name="KSO_WM_UNIT_COMPATIBLE" val="0"/>
  <p:tag name="KSO_WM_BEAUTIFY_FLAG" val="#wm#"/>
  <p:tag name="KSO_WM_TAG_VERSION" val="1.0"/>
</p:tagLst>
</file>

<file path=ppt/tags/tag76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3"/>
  <p:tag name="KSO_WM_UNIT_ID" val="256*d*3"/>
  <p:tag name="KSO_WM_UNIT_CLEAR" val="0"/>
  <p:tag name="KSO_WM_UNIT_LAYERLEVEL" val="1"/>
  <p:tag name="KSO_WM_UNIT_VALUE" val="737*1109"/>
  <p:tag name="KSO_WM_UNIT_HIGHLIGHT" val="0"/>
  <p:tag name="KSO_WM_UNIT_COMPATIBLE" val="0"/>
  <p:tag name="KSO_WM_BEAUTIFY_FLAG" val="#wm#"/>
  <p:tag name="KSO_WM_TAG_VERSION" val="1.0"/>
</p:tagLst>
</file>

<file path=ppt/tags/tag77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78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79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176696"/>
</p:tagLst>
</file>

<file path=ppt/tags/tag80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81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82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76154_3"/>
  <p:tag name="KSO_WM_TEMPLATE_CATEGORY" val="custom"/>
  <p:tag name="KSO_WM_TEMPLATE_INDEX" val="20176696"/>
  <p:tag name="KSO_WM_SLIDE_ID" val="custom20176696_3"/>
  <p:tag name="KSO_WM_SLIDE_INDEX" val="3"/>
  <p:tag name="KSO_WM_TEMPLATE_SUBCATEGORY" val="combine"/>
  <p:tag name="KSO_WM_DIAGRAM_GROUP_CODE" val="-1"/>
</p:tagLst>
</file>

<file path=ppt/tags/tag83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1"/>
  <p:tag name="KSO_WM_UNIT_ID" val="256*d*1"/>
  <p:tag name="KSO_WM_UNIT_CLEAR" val="0"/>
  <p:tag name="KSO_WM_UNIT_LAYERLEVEL" val="1"/>
  <p:tag name="KSO_WM_UNIT_VALUE" val="1583*1729"/>
  <p:tag name="KSO_WM_UNIT_HIGHLIGHT" val="0"/>
  <p:tag name="KSO_WM_UNIT_COMPATIBLE" val="0"/>
  <p:tag name="KSO_WM_BEAUTIFY_FLAG" val="#wm#"/>
  <p:tag name="KSO_WM_TAG_VERSION" val="1.0"/>
</p:tagLst>
</file>

<file path=ppt/tags/tag84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2"/>
  <p:tag name="KSO_WM_UNIT_ID" val="256*d*2"/>
  <p:tag name="KSO_WM_UNIT_CLEAR" val="0"/>
  <p:tag name="KSO_WM_UNIT_LAYERLEVEL" val="1"/>
  <p:tag name="KSO_WM_UNIT_VALUE" val="809*1111"/>
  <p:tag name="KSO_WM_UNIT_HIGHLIGHT" val="0"/>
  <p:tag name="KSO_WM_UNIT_COMPATIBLE" val="0"/>
  <p:tag name="KSO_WM_BEAUTIFY_FLAG" val="#wm#"/>
  <p:tag name="KSO_WM_TAG_VERSION" val="1.0"/>
</p:tagLst>
</file>

<file path=ppt/tags/tag85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3"/>
  <p:tag name="KSO_WM_UNIT_ID" val="256*d*3"/>
  <p:tag name="KSO_WM_UNIT_CLEAR" val="0"/>
  <p:tag name="KSO_WM_UNIT_LAYERLEVEL" val="1"/>
  <p:tag name="KSO_WM_UNIT_VALUE" val="737*1109"/>
  <p:tag name="KSO_WM_UNIT_HIGHLIGHT" val="0"/>
  <p:tag name="KSO_WM_UNIT_COMPATIBLE" val="0"/>
  <p:tag name="KSO_WM_BEAUTIFY_FLAG" val="#wm#"/>
  <p:tag name="KSO_WM_TAG_VERSION" val="1.0"/>
</p:tagLst>
</file>

<file path=ppt/tags/tag86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256*a*1"/>
  <p:tag name="KSO_WM_UNIT_CLEAR" val="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17"/>
  <p:tag name="KSO_WM_TAG_VERSION" val="1.0"/>
</p:tagLst>
</file>

<file path=ppt/tags/tag87.xml><?xml version="1.0" encoding="utf-8"?>
<p:tagLst xmlns:p="http://schemas.openxmlformats.org/presentationml/2006/main">
  <p:tag name="KSO_WM_TEMPLATE_CATEGORY" val="diagram"/>
  <p:tag name="KSO_WM_TEMPLATE_INDEX" val="16903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154_1"/>
  <p:tag name="KSO_WM_TEMPLATE_CATEGORY" val="custom"/>
  <p:tag name="KSO_WM_TEMPLATE_INDEX" val="20176696"/>
  <p:tag name="KSO_WM_TEMPLATE_SUBCATEGORY" val="combine"/>
  <p:tag name="KSO_WM_TEMPLATE_THUMBS_INDEX" val="1、6、11、12、15、16、23、27、28、29"/>
</p:tagLst>
</file>

<file path=ppt/theme/theme1.xml><?xml version="1.0" encoding="utf-8"?>
<a:theme xmlns:a="http://schemas.openxmlformats.org/drawingml/2006/main" name="1_Office 主题​​">
  <a:themeElements>
    <a:clrScheme name="714pm">
      <a:dk1>
        <a:srgbClr val="000000"/>
      </a:dk1>
      <a:lt1>
        <a:srgbClr val="FFFFFF"/>
      </a:lt1>
      <a:dk2>
        <a:srgbClr val="000000"/>
      </a:dk2>
      <a:lt2>
        <a:srgbClr val="31DAB3"/>
      </a:lt2>
      <a:accent1>
        <a:srgbClr val="389DBA"/>
      </a:accent1>
      <a:accent2>
        <a:srgbClr val="C00000"/>
      </a:accent2>
      <a:accent3>
        <a:srgbClr val="FFFFFF"/>
      </a:accent3>
      <a:accent4>
        <a:srgbClr val="31DAB3"/>
      </a:accent4>
      <a:accent5>
        <a:srgbClr val="1B3651"/>
      </a:accent5>
      <a:accent6>
        <a:srgbClr val="C0FFFF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000000"/>
      </a:accent1>
      <a:accent2>
        <a:srgbClr val="ED7D31"/>
      </a:accent2>
      <a:accent3>
        <a:srgbClr val="FF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714pm">
      <a:dk1>
        <a:srgbClr val="000000"/>
      </a:dk1>
      <a:lt1>
        <a:srgbClr val="FFFFFF"/>
      </a:lt1>
      <a:dk2>
        <a:srgbClr val="000000"/>
      </a:dk2>
      <a:lt2>
        <a:srgbClr val="31DAB3"/>
      </a:lt2>
      <a:accent1>
        <a:srgbClr val="389DBA"/>
      </a:accent1>
      <a:accent2>
        <a:srgbClr val="C00000"/>
      </a:accent2>
      <a:accent3>
        <a:srgbClr val="FFFFFF"/>
      </a:accent3>
      <a:accent4>
        <a:srgbClr val="31DAB3"/>
      </a:accent4>
      <a:accent5>
        <a:srgbClr val="1B3651"/>
      </a:accent5>
      <a:accent6>
        <a:srgbClr val="C0FFFF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WPS 演示</Application>
  <PresentationFormat/>
  <Paragraphs>130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宋体</vt:lpstr>
      <vt:lpstr>Wingdings</vt:lpstr>
      <vt:lpstr>楷体</vt:lpstr>
      <vt:lpstr>Comic Sans MS</vt:lpstr>
      <vt:lpstr>Andalus</vt:lpstr>
      <vt:lpstr>Calibri</vt:lpstr>
      <vt:lpstr>方正兰亭粗黑_GBK</vt:lpstr>
      <vt:lpstr>Arial</vt:lpstr>
      <vt:lpstr>MS PGothic</vt:lpstr>
      <vt:lpstr>Gill Sans</vt:lpstr>
      <vt:lpstr>微软雅黑</vt:lpstr>
      <vt:lpstr>Arial Unicode MS</vt:lpstr>
      <vt:lpstr>黑体</vt:lpstr>
      <vt:lpstr>COMIC</vt:lpstr>
      <vt:lpstr>Segoe Print</vt:lpstr>
      <vt:lpstr>1_Office 主题​​</vt:lpstr>
      <vt:lpstr>2_Office 主题​​</vt:lpstr>
      <vt:lpstr>3_Office 主题​​</vt:lpstr>
      <vt:lpstr>PowerPoint 演示文稿</vt:lpstr>
      <vt:lpstr>香港 </vt:lpstr>
      <vt:lpstr>PowerPoint 演示文稿</vt:lpstr>
      <vt:lpstr>香港科学馆</vt:lpstr>
      <vt:lpstr>PowerPoint 演示文稿</vt:lpstr>
      <vt:lpstr>PowerPoint 演示文稿</vt:lpstr>
      <vt:lpstr>PowerPoint 演示文稿</vt:lpstr>
      <vt:lpstr>中文大学</vt:lpstr>
      <vt:lpstr>PowerPoint 演示文稿</vt:lpstr>
      <vt:lpstr>香港大学</vt:lpstr>
      <vt:lpstr>PowerPoint 演示文稿</vt:lpstr>
      <vt:lpstr>PowerPoint 演示文稿</vt:lpstr>
      <vt:lpstr>中文大学</vt:lpstr>
      <vt:lpstr>PowerPoint 演示文稿</vt:lpstr>
      <vt:lpstr>PowerPoint 演示文稿</vt:lpstr>
      <vt:lpstr>PowerPoint 演示文稿</vt:lpstr>
      <vt:lpstr>澳门 </vt:lpstr>
      <vt:lpstr>PowerPoint 演示文稿</vt:lpstr>
      <vt:lpstr>大三巴牌坊</vt:lpstr>
      <vt:lpstr>大三巴牌坊</vt:lpstr>
      <vt:lpstr>PowerPoint 演示文稿</vt:lpstr>
      <vt:lpstr>PowerPoint 演示文稿</vt:lpstr>
      <vt:lpstr>PowerPoint 演示文稿</vt:lpstr>
      <vt:lpstr>大炮台</vt:lpstr>
      <vt:lpstr>PowerPoint 演示文稿</vt:lpstr>
      <vt:lpstr>妈阁庙</vt:lpstr>
      <vt:lpstr>PowerPoint 演示文稿</vt:lpstr>
      <vt:lpstr>葡京娱乐场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Che1-CL10</dc:creator>
  <cp:lastModifiedBy>Administrator</cp:lastModifiedBy>
  <cp:revision>10</cp:revision>
  <dcterms:created xsi:type="dcterms:W3CDTF">2017-08-25T04:16:00Z</dcterms:created>
  <dcterms:modified xsi:type="dcterms:W3CDTF">2017-10-10T11:27:56Z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